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78" r:id="rId2"/>
    <p:sldId id="550" r:id="rId3"/>
    <p:sldId id="537" r:id="rId4"/>
    <p:sldId id="554" r:id="rId5"/>
    <p:sldId id="565" r:id="rId6"/>
    <p:sldId id="555" r:id="rId7"/>
    <p:sldId id="281" r:id="rId8"/>
    <p:sldId id="559" r:id="rId9"/>
    <p:sldId id="563" r:id="rId10"/>
    <p:sldId id="567" r:id="rId11"/>
    <p:sldId id="569" r:id="rId12"/>
    <p:sldId id="557" r:id="rId13"/>
    <p:sldId id="536" r:id="rId14"/>
    <p:sldId id="566" r:id="rId15"/>
    <p:sldId id="263" r:id="rId16"/>
    <p:sldId id="564" r:id="rId17"/>
    <p:sldId id="270" r:id="rId18"/>
    <p:sldId id="552" r:id="rId19"/>
    <p:sldId id="553" r:id="rId20"/>
    <p:sldId id="556" r:id="rId21"/>
    <p:sldId id="267" r:id="rId22"/>
    <p:sldId id="558" r:id="rId23"/>
    <p:sldId id="568" r:id="rId24"/>
    <p:sldId id="538" r:id="rId25"/>
    <p:sldId id="560" r:id="rId26"/>
    <p:sldId id="561" r:id="rId27"/>
    <p:sldId id="551" r:id="rId28"/>
    <p:sldId id="291" r:id="rId29"/>
    <p:sldId id="562" r:id="rId30"/>
    <p:sldId id="535" r:id="rId31"/>
    <p:sldId id="539" r:id="rId32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onsolas" panose="020B0609020204030204" pitchFamily="49" charset="0"/>
      <p:regular r:id="rId38"/>
      <p:bold r:id="rId39"/>
      <p:italic r:id="rId40"/>
      <p:boldItalic r:id="rId41"/>
    </p:embeddedFont>
    <p:embeddedFont>
      <p:font typeface="等线" panose="02010600030101010101" pitchFamily="2" charset="-122"/>
      <p:regular r:id="rId42"/>
      <p:bold r:id="rId43"/>
    </p:embeddedFont>
    <p:embeddedFont>
      <p:font typeface="等线 Light" panose="02010600030101010101" pitchFamily="2" charset="-122"/>
      <p:regular r:id="rId44"/>
    </p:embeddedFont>
    <p:embeddedFont>
      <p:font typeface="方正卡通简体" panose="03000509000000000000" pitchFamily="65" charset="-122"/>
      <p:regular r:id="rId45"/>
    </p:embeddedFont>
    <p:embeddedFont>
      <p:font typeface="方正喵呜体" panose="02010600010101010101" pitchFamily="2" charset="-122"/>
      <p:regular r:id="rId46"/>
    </p:embeddedFont>
    <p:embeddedFont>
      <p:font typeface="中国式手写风" panose="02000500000000000000" pitchFamily="2" charset="-122"/>
      <p:regular r:id="rId4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D102"/>
    <a:srgbClr val="CAAD02"/>
    <a:srgbClr val="EBEBEB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3533" autoAdjust="0"/>
  </p:normalViewPr>
  <p:slideViewPr>
    <p:cSldViewPr snapToGrid="0">
      <p:cViewPr varScale="1">
        <p:scale>
          <a:sx n="85" d="100"/>
          <a:sy n="85" d="100"/>
        </p:scale>
        <p:origin x="507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C1AF7F-8A48-4600-82F0-675EC71CA1F0}" type="datetimeFigureOut">
              <a:rPr lang="zh-CN" altLang="en-US" smtClean="0"/>
              <a:t>2019/5/8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6D76A-F1D4-40CB-A045-BAD35431CD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557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414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148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167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  <a:spcBef>
                <a:spcPct val="0"/>
              </a:spcBef>
            </a:pPr>
            <a:endParaRPr lang="en-US" altLang="zh-CN" dirty="0"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6D76A-F1D4-40CB-A045-BAD35431CD5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9306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354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141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2990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62896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/>
              <a:t>Blender</a:t>
            </a:r>
            <a:r>
              <a:rPr lang="zh-CN" altLang="en-US" dirty="0"/>
              <a:t>：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altLang="zh-CN" sz="1200" dirty="0">
                <a:solidFill>
                  <a:schemeClr val="tx2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sym typeface="HappyZcool-2016" panose="02010600030101010101" pitchFamily="2" charset="-122"/>
              </a:rPr>
              <a:t>3</a:t>
            </a:r>
            <a:r>
              <a:rPr lang="zh-CN" altLang="en-US" sz="1200" dirty="0">
                <a:solidFill>
                  <a:schemeClr val="tx2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sym typeface="HappyZcool-2016" panose="02010600030101010101" pitchFamily="2" charset="-122"/>
              </a:rPr>
              <a:t>个</a:t>
            </a:r>
            <a:r>
              <a:rPr lang="en-US" altLang="zh-CN" sz="1200" dirty="0">
                <a:solidFill>
                  <a:schemeClr val="tx2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sym typeface="HappyZcool-2016" panose="02010600030101010101" pitchFamily="2" charset="-122"/>
              </a:rPr>
              <a:t>Camera</a:t>
            </a:r>
          </a:p>
          <a:p>
            <a:pPr>
              <a:lnSpc>
                <a:spcPct val="10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sym typeface="HappyZcool-2016" panose="02010600030101010101" pitchFamily="2" charset="-122"/>
              </a:rPr>
              <a:t>改变模型</a:t>
            </a:r>
            <a:r>
              <a:rPr lang="en-US" altLang="zh-CN" sz="1200" dirty="0">
                <a:solidFill>
                  <a:schemeClr val="tx2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sym typeface="HappyZcool-2016" panose="02010600030101010101" pitchFamily="2" charset="-122"/>
              </a:rPr>
              <a:t>Material</a:t>
            </a:r>
          </a:p>
          <a:p>
            <a:pPr>
              <a:lnSpc>
                <a:spcPct val="10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sym typeface="HappyZcool-2016" panose="02010600030101010101" pitchFamily="2" charset="-122"/>
              </a:rPr>
              <a:t>调整模型重心、尺寸</a:t>
            </a:r>
            <a:endParaRPr lang="en-US" altLang="zh-CN" sz="1200" dirty="0">
              <a:solidFill>
                <a:schemeClr val="tx2"/>
              </a:solidFill>
              <a:latin typeface="方正卡通简体" panose="03000509000000000000" pitchFamily="65" charset="-122"/>
              <a:ea typeface="方正卡通简体" panose="03000509000000000000" pitchFamily="65" charset="-122"/>
              <a:sym typeface="HappyZcool-2016" panose="02010600030101010101" pitchFamily="2" charset="-122"/>
            </a:endParaRPr>
          </a:p>
          <a:p>
            <a:pPr>
              <a:lnSpc>
                <a:spcPct val="100000"/>
              </a:lnSpc>
            </a:pPr>
            <a:endParaRPr lang="en-US" altLang="zh-CN" sz="1200" dirty="0">
              <a:solidFill>
                <a:schemeClr val="tx2"/>
              </a:solidFill>
              <a:latin typeface="方正卡通简体" panose="03000509000000000000" pitchFamily="65" charset="-122"/>
              <a:ea typeface="方正卡通简体" panose="03000509000000000000" pitchFamily="65" charset="-122"/>
              <a:sym typeface="HappyZcool-2016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1200" dirty="0">
                <a:solidFill>
                  <a:schemeClr val="tx2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sym typeface="HappyZcool-2016" panose="02010600030101010101" pitchFamily="2" charset="-122"/>
              </a:rPr>
              <a:t>Python</a:t>
            </a:r>
            <a:r>
              <a:rPr lang="zh-CN" altLang="en-US" sz="1200" dirty="0">
                <a:solidFill>
                  <a:schemeClr val="tx2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sym typeface="HappyZcool-2016" panose="02010600030101010101" pitchFamily="2" charset="-122"/>
              </a:rPr>
              <a:t>：</a:t>
            </a:r>
            <a:endParaRPr lang="en-US" altLang="zh-CN" sz="1200" dirty="0">
              <a:solidFill>
                <a:schemeClr val="tx2"/>
              </a:solidFill>
              <a:latin typeface="方正卡通简体" panose="03000509000000000000" pitchFamily="65" charset="-122"/>
              <a:ea typeface="方正卡通简体" panose="03000509000000000000" pitchFamily="65" charset="-122"/>
              <a:sym typeface="HappyZcool-2016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sym typeface="HappyZcool-2016" panose="02010600030101010101" pitchFamily="2" charset="-122"/>
              </a:rPr>
              <a:t>渲染场景</a:t>
            </a:r>
            <a:endParaRPr lang="en-US" altLang="zh-CN" sz="1200" dirty="0">
              <a:solidFill>
                <a:schemeClr val="tx2"/>
              </a:solidFill>
              <a:latin typeface="方正卡通简体" panose="03000509000000000000" pitchFamily="65" charset="-122"/>
              <a:ea typeface="方正卡通简体" panose="03000509000000000000" pitchFamily="65" charset="-122"/>
              <a:sym typeface="HappyZcool-2016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1200" dirty="0">
                <a:solidFill>
                  <a:schemeClr val="tx2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sym typeface="HappyZcool-2016" panose="02010600030101010101" pitchFamily="2" charset="-122"/>
              </a:rPr>
              <a:t>Load</a:t>
            </a:r>
            <a:r>
              <a:rPr lang="zh-CN" altLang="en-US" sz="1200" dirty="0">
                <a:solidFill>
                  <a:schemeClr val="tx2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sym typeface="HappyZcool-2016" panose="02010600030101010101" pitchFamily="2" charset="-122"/>
              </a:rPr>
              <a:t>模型</a:t>
            </a:r>
            <a:endParaRPr lang="en-US" altLang="zh-CN" sz="1200" dirty="0">
              <a:solidFill>
                <a:schemeClr val="tx2"/>
              </a:solidFill>
              <a:latin typeface="方正卡通简体" panose="03000509000000000000" pitchFamily="65" charset="-122"/>
              <a:ea typeface="方正卡通简体" panose="03000509000000000000" pitchFamily="65" charset="-122"/>
              <a:sym typeface="HappyZcool-2016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sym typeface="HappyZcool-2016" panose="02010600030101010101" pitchFamily="2" charset="-122"/>
              </a:rPr>
              <a:t>导出三视图图片</a:t>
            </a:r>
            <a:endParaRPr lang="en-US" altLang="zh-CN" sz="1200" dirty="0">
              <a:solidFill>
                <a:schemeClr val="tx2"/>
              </a:solidFill>
              <a:latin typeface="方正卡通简体" panose="03000509000000000000" pitchFamily="65" charset="-122"/>
              <a:ea typeface="方正卡通简体" panose="03000509000000000000" pitchFamily="65" charset="-122"/>
              <a:sym typeface="HappyZcool-2016" panose="02010600030101010101" pitchFamily="2" charset="-122"/>
            </a:endParaRPr>
          </a:p>
          <a:p>
            <a:pPr>
              <a:lnSpc>
                <a:spcPct val="100000"/>
              </a:lnSpc>
            </a:pPr>
            <a:endParaRPr lang="en-US" altLang="zh-CN" sz="1200" dirty="0">
              <a:solidFill>
                <a:schemeClr val="tx2"/>
              </a:solidFill>
              <a:latin typeface="方正卡通简体" panose="03000509000000000000" pitchFamily="65" charset="-122"/>
              <a:ea typeface="方正卡通简体" panose="03000509000000000000" pitchFamily="65" charset="-122"/>
              <a:sym typeface="HappyZcool-2016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1200" dirty="0">
                <a:solidFill>
                  <a:schemeClr val="tx2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sym typeface="HappyZcool-2016" panose="02010600030101010101" pitchFamily="2" charset="-122"/>
              </a:rPr>
              <a:t>MATLAB</a:t>
            </a:r>
            <a:r>
              <a:rPr lang="zh-CN" altLang="en-US" sz="1200" dirty="0">
                <a:solidFill>
                  <a:schemeClr val="tx2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sym typeface="HappyZcool-2016" panose="02010600030101010101" pitchFamily="2" charset="-122"/>
              </a:rPr>
              <a:t>：</a:t>
            </a:r>
            <a:endParaRPr lang="en-US" altLang="zh-CN" sz="1200" dirty="0">
              <a:solidFill>
                <a:schemeClr val="tx2"/>
              </a:solidFill>
              <a:latin typeface="方正卡通简体" panose="03000509000000000000" pitchFamily="65" charset="-122"/>
              <a:ea typeface="方正卡通简体" panose="03000509000000000000" pitchFamily="65" charset="-122"/>
              <a:sym typeface="HappyZcool-2016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sym typeface="HappyZcool-2016" panose="02010600030101010101" pitchFamily="2" charset="-122"/>
              </a:rPr>
              <a:t>调用</a:t>
            </a:r>
            <a:r>
              <a:rPr lang="en-US" altLang="zh-CN" sz="1200" dirty="0">
                <a:solidFill>
                  <a:schemeClr val="tx2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sym typeface="HappyZcool-2016" panose="02010600030101010101" pitchFamily="2" charset="-122"/>
              </a:rPr>
              <a:t>Python</a:t>
            </a:r>
            <a:r>
              <a:rPr lang="zh-CN" altLang="en-US" sz="1200" dirty="0">
                <a:solidFill>
                  <a:schemeClr val="tx2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sym typeface="HappyZcool-2016" panose="02010600030101010101" pitchFamily="2" charset="-122"/>
              </a:rPr>
              <a:t>脚本</a:t>
            </a:r>
            <a:endParaRPr lang="en-US" altLang="zh-CN" sz="1200" dirty="0">
              <a:solidFill>
                <a:schemeClr val="tx2"/>
              </a:solidFill>
              <a:latin typeface="方正卡通简体" panose="03000509000000000000" pitchFamily="65" charset="-122"/>
              <a:ea typeface="方正卡通简体" panose="03000509000000000000" pitchFamily="65" charset="-122"/>
              <a:sym typeface="HappyZcool-2016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sym typeface="HappyZcool-2016" panose="02010600030101010101" pitchFamily="2" charset="-122"/>
              </a:rPr>
              <a:t>批量处理</a:t>
            </a:r>
          </a:p>
          <a:p>
            <a:pPr>
              <a:lnSpc>
                <a:spcPct val="100000"/>
              </a:lnSpc>
            </a:pPr>
            <a:endParaRPr lang="zh-CN" altLang="en-US" sz="1200" dirty="0">
              <a:solidFill>
                <a:schemeClr val="tx2"/>
              </a:solidFill>
              <a:latin typeface="方正卡通简体" panose="03000509000000000000" pitchFamily="65" charset="-122"/>
              <a:ea typeface="方正卡通简体" panose="03000509000000000000" pitchFamily="65" charset="-122"/>
              <a:sym typeface="HappyZcool-2016" panose="02010600030101010101" pitchFamily="2" charset="-122"/>
            </a:endParaRPr>
          </a:p>
          <a:p>
            <a:pPr>
              <a:lnSpc>
                <a:spcPct val="100000"/>
              </a:lnSpc>
            </a:pPr>
            <a:endParaRPr lang="en-US" altLang="zh-CN" sz="1200" dirty="0">
              <a:solidFill>
                <a:schemeClr val="tx2"/>
              </a:solidFill>
              <a:latin typeface="方正卡通简体" panose="03000509000000000000" pitchFamily="65" charset="-122"/>
              <a:ea typeface="方正卡通简体" panose="03000509000000000000" pitchFamily="65" charset="-122"/>
              <a:sym typeface="HappyZcool-2016" panose="02010600030101010101" pitchFamily="2" charset="-122"/>
            </a:endParaRPr>
          </a:p>
          <a:p>
            <a:pPr>
              <a:lnSpc>
                <a:spcPct val="100000"/>
              </a:lnSpc>
            </a:pPr>
            <a:endParaRPr lang="zh-CN" altLang="en-US" sz="1200" dirty="0">
              <a:solidFill>
                <a:schemeClr val="tx2"/>
              </a:solidFill>
              <a:latin typeface="方正卡通简体" panose="03000509000000000000" pitchFamily="65" charset="-122"/>
              <a:ea typeface="方正卡通简体" panose="03000509000000000000" pitchFamily="65" charset="-122"/>
              <a:sym typeface="HappyZcool-2016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526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834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109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6D76A-F1D4-40CB-A045-BAD35431CD5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3611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1348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6886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9742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1553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2698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4058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05394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4058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6707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6D76A-F1D4-40CB-A045-BAD35431CD5E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890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883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处于安全和经济方面的考虑，会让学生在</a:t>
            </a:r>
            <a:r>
              <a:rPr lang="en-US" altLang="zh-CN" dirty="0"/>
              <a:t>VR</a:t>
            </a:r>
            <a:r>
              <a:rPr lang="zh-CN" altLang="en-US" dirty="0"/>
              <a:t>环境中做实验，</a:t>
            </a:r>
            <a:endParaRPr lang="en-US" altLang="zh-CN" dirty="0"/>
          </a:p>
          <a:p>
            <a:r>
              <a:rPr lang="zh-CN" altLang="en-US" dirty="0"/>
              <a:t>然而如何让学生快速的找到实验器具成为了一个问题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我们的项目期望能够通过基于</a:t>
            </a:r>
            <a:r>
              <a:rPr lang="en-US" altLang="zh-CN" dirty="0"/>
              <a:t>VR</a:t>
            </a:r>
            <a:r>
              <a:rPr lang="zh-CN" altLang="en-US" dirty="0"/>
              <a:t>简笔画的模型检索一定程度上解决这个问题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58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处于安全和经济方面的考虑，会让学生在</a:t>
            </a:r>
            <a:r>
              <a:rPr lang="en-US" altLang="zh-CN" dirty="0"/>
              <a:t>VR</a:t>
            </a:r>
            <a:r>
              <a:rPr lang="zh-CN" altLang="en-US" dirty="0"/>
              <a:t>环境中做实验，</a:t>
            </a:r>
            <a:endParaRPr lang="en-US" altLang="zh-CN" dirty="0"/>
          </a:p>
          <a:p>
            <a:r>
              <a:rPr lang="zh-CN" altLang="en-US" dirty="0"/>
              <a:t>然而如何让学生快速的找到实验器具成为了一个问题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我们的项目期望能够通过基于</a:t>
            </a:r>
            <a:r>
              <a:rPr lang="en-US" altLang="zh-CN" dirty="0"/>
              <a:t>VR</a:t>
            </a:r>
            <a:r>
              <a:rPr lang="zh-CN" altLang="en-US" dirty="0"/>
              <a:t>简笔画的模型检索一定程度上解决这个问题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603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输入信息方式的创新</a:t>
            </a:r>
            <a:endParaRPr lang="en-US" altLang="zh-CN" dirty="0"/>
          </a:p>
          <a:p>
            <a:r>
              <a:rPr lang="zh-CN" altLang="en-US" dirty="0"/>
              <a:t>（针对模型检索的输入的创新）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490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005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443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156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B302A3-65A5-47CF-B493-BF972C30D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7E0685A-4EE8-42B5-9FBF-4B77549C22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EF6A68-D672-4B69-9392-D3C331D3A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E8479-7830-4FCE-AB50-078D924159B1}" type="datetimeFigureOut">
              <a:rPr lang="zh-CN" altLang="en-US" smtClean="0"/>
              <a:t>2019/5/8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7D68D9-3A45-4FDB-91D2-6FA1D58A4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28D504-563B-4FD5-944E-F8B616B43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A9278-1DD7-4F52-9517-7E568CBD57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88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cut/>
      </p:transition>
    </mc:Choice>
    <mc:Fallback xmlns="">
      <p:transition spd="slow" advClick="0" advTm="0">
        <p:cut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F00A47-86BE-4729-8A19-7FB164C94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E1B80C9-236A-4DC1-AAE8-52F5E9A41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F02EAD-8018-4B4B-8344-D7DF0FC0D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E8479-7830-4FCE-AB50-078D924159B1}" type="datetimeFigureOut">
              <a:rPr lang="zh-CN" altLang="en-US" smtClean="0"/>
              <a:t>2019/5/8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19BE53-FFE8-4BC2-BF6B-41E3DFAD1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747D26-58CA-4BAE-A518-3151F0E82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A9278-1DD7-4F52-9517-7E568CBD57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99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cut/>
      </p:transition>
    </mc:Choice>
    <mc:Fallback xmlns="">
      <p:transition spd="slow" advClick="0" advTm="0"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04395A4-94A1-42E4-A519-E0AF8E284E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4DF7DFE-F8D8-433D-B95E-FC1A302DD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585474-165E-4FA8-A657-B4550B96B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E8479-7830-4FCE-AB50-078D924159B1}" type="datetimeFigureOut">
              <a:rPr lang="zh-CN" altLang="en-US" smtClean="0"/>
              <a:t>2019/5/8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B858FD-BEF4-4ABC-9259-9E159FAAE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F10735-34B5-4FD4-8C17-75264F8E0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A9278-1DD7-4F52-9517-7E568CBD57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35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cut/>
      </p:transition>
    </mc:Choice>
    <mc:Fallback xmlns="">
      <p:transition spd="slow" advClick="0" advTm="0">
        <p:cut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仅标题"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258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cut/>
      </p:transition>
    </mc:Choice>
    <mc:Fallback xmlns="">
      <p:transition spd="slow" advClick="0" advTm="0"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78EF5-E0E2-446A-B345-BEB6E669F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9BD65C-D33C-4AD8-BA54-8F2D95344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3C43A2-187F-43B3-8AD8-AB21EB3EC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E8479-7830-4FCE-AB50-078D924159B1}" type="datetimeFigureOut">
              <a:rPr lang="zh-CN" altLang="en-US" smtClean="0"/>
              <a:t>2019/5/8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4E8002-318D-4A11-92ED-4882C5A40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9648E2-5FE9-4439-897E-AADBB0030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A9278-1DD7-4F52-9517-7E568CBD57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794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cut/>
      </p:transition>
    </mc:Choice>
    <mc:Fallback xmlns="">
      <p:transition spd="slow" advClick="0" advTm="0"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9F2E8E-FFBF-449B-A3BE-9F0C224AD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5874D5-B42D-4ECC-8CA2-0725238DB1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71D95F-654F-404B-BEFB-6FA5EC737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E8479-7830-4FCE-AB50-078D924159B1}" type="datetimeFigureOut">
              <a:rPr lang="zh-CN" altLang="en-US" smtClean="0"/>
              <a:t>2019/5/8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E8EB64-FA55-44D8-9264-81253D5D3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FE0807-3326-40E7-ABD6-AB88A0E54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A9278-1DD7-4F52-9517-7E568CBD57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53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cut/>
      </p:transition>
    </mc:Choice>
    <mc:Fallback xmlns="">
      <p:transition spd="slow" advClick="0" advTm="0"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2C446B-F3E7-44E2-AFA8-7DDF999DD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E153B3-8955-491C-A8EF-6F1F2A653E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B9E0C9-9388-42FD-ABBD-620136001F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04B055E-B247-4B9F-8960-FB403E399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E8479-7830-4FCE-AB50-078D924159B1}" type="datetimeFigureOut">
              <a:rPr lang="zh-CN" altLang="en-US" smtClean="0"/>
              <a:t>2019/5/8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34E9F9E-60AA-464B-8F87-B349BA1AD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5D0813-55CA-4196-806A-669D0E7CF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A9278-1DD7-4F52-9517-7E568CBD57A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8864085" y="6414793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91885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cut/>
      </p:transition>
    </mc:Choice>
    <mc:Fallback xmlns="">
      <p:transition spd="slow" advClick="0" advTm="0"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A87FEF-05B1-4DD7-87CC-2BA133137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B08235-28B9-4C1C-BEBF-2BA219B47D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ECEBDDE-5E0E-47A0-B263-2DEDC5695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A508A0F-7CB9-4F96-97EB-D715DD6EAD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1D1533F-2556-4D13-9134-AE503A1FE5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D299963-106C-43F0-917C-D65794BEE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E8479-7830-4FCE-AB50-078D924159B1}" type="datetimeFigureOut">
              <a:rPr lang="zh-CN" altLang="en-US" smtClean="0"/>
              <a:t>2019/5/8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99147F7-A6D9-4A98-8EB2-C9A8A3691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CF555BD-C448-4FAF-B781-34E7468D6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A9278-1DD7-4F52-9517-7E568CBD57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08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cut/>
      </p:transition>
    </mc:Choice>
    <mc:Fallback xmlns="">
      <p:transition spd="slow" advClick="0" advTm="0"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53263A-419E-4748-B193-C223409E3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E25927E-E635-4E8A-894C-BF7E3C42D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E8479-7830-4FCE-AB50-078D924159B1}" type="datetimeFigureOut">
              <a:rPr lang="zh-CN" altLang="en-US" smtClean="0"/>
              <a:t>2019/5/8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0D831AA-4057-4CC3-87F8-33461523C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7627F80-5A0E-414C-8298-362B17CFC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A9278-1DD7-4F52-9517-7E568CBD57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79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cut/>
      </p:transition>
    </mc:Choice>
    <mc:Fallback xmlns="">
      <p:transition spd="slow" advClick="0" advTm="0"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DDF7797-EA6D-496D-A9EB-5732D59F9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E8479-7830-4FCE-AB50-078D924159B1}" type="datetimeFigureOut">
              <a:rPr lang="zh-CN" altLang="en-US" smtClean="0"/>
              <a:t>2019/5/8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A3CC459-8BA5-49D5-BA23-69444783C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DD60B4-3FF0-4DEE-A2C9-73964BCD3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A9278-1DD7-4F52-9517-7E568CBD57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63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cut/>
      </p:transition>
    </mc:Choice>
    <mc:Fallback xmlns="">
      <p:transition spd="slow" advClick="0" advTm="0"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31B8DD-4225-4589-BDB9-BF168E689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937446-584B-4C27-A3B1-6F6DAA0B9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A2519EC-5B44-4985-AAE5-177533C91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BAAC74F-1EE0-4BA9-BD8D-0217175D2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E8479-7830-4FCE-AB50-078D924159B1}" type="datetimeFigureOut">
              <a:rPr lang="zh-CN" altLang="en-US" smtClean="0"/>
              <a:t>2019/5/8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021092-0E89-4DCC-94F3-2CAF7FF9B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38C868E-BC94-4AB9-9223-F212B1331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A9278-1DD7-4F52-9517-7E568CBD57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2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cut/>
      </p:transition>
    </mc:Choice>
    <mc:Fallback xmlns="">
      <p:transition spd="slow" advClick="0" advTm="0"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FC519E-6F77-408E-8DE7-6121E3DF1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32D9684-83A6-4523-B184-1084306FA9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F6C554C-1BFD-47F8-8AAC-1A990F3AC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58090FD-9576-4635-8DD6-B68438A49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E8479-7830-4FCE-AB50-078D924159B1}" type="datetimeFigureOut">
              <a:rPr lang="zh-CN" altLang="en-US" smtClean="0"/>
              <a:t>2019/5/8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4A50A17-5296-49DD-8B13-6F8AAB9A7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4A09D1C-359C-4A74-92EB-8CBBE0EAA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A9278-1DD7-4F52-9517-7E568CBD57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87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cut/>
      </p:transition>
    </mc:Choice>
    <mc:Fallback xmlns="">
      <p:transition spd="slow" advClick="0" advTm="0"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BCE9C7A-FDDF-488D-BC0F-87F226D79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4C7529-A17B-4AC2-B169-0FB9D1F91A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816494-D551-4C41-A4FD-AEFAA62759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1E8479-7830-4FCE-AB50-078D924159B1}" type="datetimeFigureOut">
              <a:rPr lang="zh-CN" altLang="en-US" smtClean="0"/>
              <a:t>2019/5/8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D8CA25-4FDC-424B-8EA7-8208D81DC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4616D3-2B95-4369-8B62-2CBD7C2ED7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A9278-1DD7-4F52-9517-7E568CBD57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460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1250" advClick="0" advTm="0">
        <p:cut/>
      </p:transition>
    </mc:Choice>
    <mc:Fallback xmlns="">
      <p:transition spd="slow" advClick="0" advTm="0">
        <p:cut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组合 287">
            <a:extLst>
              <a:ext uri="{FF2B5EF4-FFF2-40B4-BE49-F238E27FC236}">
                <a16:creationId xmlns:a16="http://schemas.microsoft.com/office/drawing/2014/main" id="{56A1EE9E-CD81-44ED-BD5E-CBE0C42E218A}"/>
              </a:ext>
            </a:extLst>
          </p:cNvPr>
          <p:cNvGrpSpPr/>
          <p:nvPr/>
        </p:nvGrpSpPr>
        <p:grpSpPr>
          <a:xfrm>
            <a:off x="3164151" y="2640842"/>
            <a:ext cx="5390189" cy="4585471"/>
            <a:chOff x="6470650" y="1849438"/>
            <a:chExt cx="1797049" cy="1528763"/>
          </a:xfrm>
        </p:grpSpPr>
        <p:sp>
          <p:nvSpPr>
            <p:cNvPr id="291" name="Freeform 5">
              <a:extLst>
                <a:ext uri="{FF2B5EF4-FFF2-40B4-BE49-F238E27FC236}">
                  <a16:creationId xmlns:a16="http://schemas.microsoft.com/office/drawing/2014/main" id="{EFD94694-9173-4C8D-925B-4C315DDA63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70650" y="1849438"/>
              <a:ext cx="1797049" cy="1528763"/>
            </a:xfrm>
            <a:custGeom>
              <a:avLst/>
              <a:gdLst>
                <a:gd name="T0" fmla="*/ 421 w 422"/>
                <a:gd name="T1" fmla="*/ 65 h 358"/>
                <a:gd name="T2" fmla="*/ 419 w 422"/>
                <a:gd name="T3" fmla="*/ 134 h 358"/>
                <a:gd name="T4" fmla="*/ 403 w 422"/>
                <a:gd name="T5" fmla="*/ 164 h 358"/>
                <a:gd name="T6" fmla="*/ 354 w 422"/>
                <a:gd name="T7" fmla="*/ 193 h 358"/>
                <a:gd name="T8" fmla="*/ 299 w 422"/>
                <a:gd name="T9" fmla="*/ 220 h 358"/>
                <a:gd name="T10" fmla="*/ 181 w 422"/>
                <a:gd name="T11" fmla="*/ 268 h 358"/>
                <a:gd name="T12" fmla="*/ 295 w 422"/>
                <a:gd name="T13" fmla="*/ 327 h 358"/>
                <a:gd name="T14" fmla="*/ 297 w 422"/>
                <a:gd name="T15" fmla="*/ 334 h 358"/>
                <a:gd name="T16" fmla="*/ 136 w 422"/>
                <a:gd name="T17" fmla="*/ 287 h 358"/>
                <a:gd name="T18" fmla="*/ 28 w 422"/>
                <a:gd name="T19" fmla="*/ 254 h 358"/>
                <a:gd name="T20" fmla="*/ 3 w 422"/>
                <a:gd name="T21" fmla="*/ 137 h 358"/>
                <a:gd name="T22" fmla="*/ 24 w 422"/>
                <a:gd name="T23" fmla="*/ 45 h 358"/>
                <a:gd name="T24" fmla="*/ 106 w 422"/>
                <a:gd name="T25" fmla="*/ 15 h 358"/>
                <a:gd name="T26" fmla="*/ 248 w 422"/>
                <a:gd name="T27" fmla="*/ 6 h 358"/>
                <a:gd name="T28" fmla="*/ 326 w 422"/>
                <a:gd name="T29" fmla="*/ 3 h 358"/>
                <a:gd name="T30" fmla="*/ 381 w 422"/>
                <a:gd name="T31" fmla="*/ 5 h 358"/>
                <a:gd name="T32" fmla="*/ 421 w 422"/>
                <a:gd name="T33" fmla="*/ 65 h 358"/>
                <a:gd name="T34" fmla="*/ 410 w 422"/>
                <a:gd name="T35" fmla="*/ 139 h 358"/>
                <a:gd name="T36" fmla="*/ 413 w 422"/>
                <a:gd name="T37" fmla="*/ 73 h 358"/>
                <a:gd name="T38" fmla="*/ 366 w 422"/>
                <a:gd name="T39" fmla="*/ 11 h 358"/>
                <a:gd name="T40" fmla="*/ 240 w 422"/>
                <a:gd name="T41" fmla="*/ 14 h 358"/>
                <a:gd name="T42" fmla="*/ 111 w 422"/>
                <a:gd name="T43" fmla="*/ 23 h 358"/>
                <a:gd name="T44" fmla="*/ 42 w 422"/>
                <a:gd name="T45" fmla="*/ 38 h 358"/>
                <a:gd name="T46" fmla="*/ 13 w 422"/>
                <a:gd name="T47" fmla="*/ 94 h 358"/>
                <a:gd name="T48" fmla="*/ 17 w 422"/>
                <a:gd name="T49" fmla="*/ 219 h 358"/>
                <a:gd name="T50" fmla="*/ 137 w 422"/>
                <a:gd name="T51" fmla="*/ 281 h 358"/>
                <a:gd name="T52" fmla="*/ 139 w 422"/>
                <a:gd name="T53" fmla="*/ 284 h 358"/>
                <a:gd name="T54" fmla="*/ 279 w 422"/>
                <a:gd name="T55" fmla="*/ 333 h 358"/>
                <a:gd name="T56" fmla="*/ 172 w 422"/>
                <a:gd name="T57" fmla="*/ 268 h 358"/>
                <a:gd name="T58" fmla="*/ 172 w 422"/>
                <a:gd name="T59" fmla="*/ 267 h 358"/>
                <a:gd name="T60" fmla="*/ 175 w 422"/>
                <a:gd name="T61" fmla="*/ 262 h 358"/>
                <a:gd name="T62" fmla="*/ 303 w 422"/>
                <a:gd name="T63" fmla="*/ 209 h 358"/>
                <a:gd name="T64" fmla="*/ 361 w 422"/>
                <a:gd name="T65" fmla="*/ 180 h 358"/>
                <a:gd name="T66" fmla="*/ 410 w 422"/>
                <a:gd name="T67" fmla="*/ 139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22" h="358">
                  <a:moveTo>
                    <a:pt x="421" y="65"/>
                  </a:moveTo>
                  <a:cubicBezTo>
                    <a:pt x="422" y="87"/>
                    <a:pt x="422" y="112"/>
                    <a:pt x="419" y="134"/>
                  </a:cubicBezTo>
                  <a:cubicBezTo>
                    <a:pt x="417" y="146"/>
                    <a:pt x="413" y="156"/>
                    <a:pt x="403" y="164"/>
                  </a:cubicBezTo>
                  <a:cubicBezTo>
                    <a:pt x="389" y="176"/>
                    <a:pt x="371" y="184"/>
                    <a:pt x="354" y="193"/>
                  </a:cubicBezTo>
                  <a:cubicBezTo>
                    <a:pt x="336" y="202"/>
                    <a:pt x="318" y="211"/>
                    <a:pt x="299" y="220"/>
                  </a:cubicBezTo>
                  <a:cubicBezTo>
                    <a:pt x="260" y="238"/>
                    <a:pt x="221" y="254"/>
                    <a:pt x="181" y="268"/>
                  </a:cubicBezTo>
                  <a:cubicBezTo>
                    <a:pt x="194" y="310"/>
                    <a:pt x="257" y="323"/>
                    <a:pt x="295" y="327"/>
                  </a:cubicBezTo>
                  <a:cubicBezTo>
                    <a:pt x="298" y="328"/>
                    <a:pt x="300" y="333"/>
                    <a:pt x="297" y="334"/>
                  </a:cubicBezTo>
                  <a:cubicBezTo>
                    <a:pt x="247" y="358"/>
                    <a:pt x="162" y="338"/>
                    <a:pt x="136" y="287"/>
                  </a:cubicBezTo>
                  <a:cubicBezTo>
                    <a:pt x="98" y="289"/>
                    <a:pt x="55" y="284"/>
                    <a:pt x="28" y="254"/>
                  </a:cubicBezTo>
                  <a:cubicBezTo>
                    <a:pt x="0" y="223"/>
                    <a:pt x="3" y="176"/>
                    <a:pt x="3" y="137"/>
                  </a:cubicBezTo>
                  <a:cubicBezTo>
                    <a:pt x="3" y="106"/>
                    <a:pt x="4" y="70"/>
                    <a:pt x="24" y="45"/>
                  </a:cubicBezTo>
                  <a:cubicBezTo>
                    <a:pt x="44" y="19"/>
                    <a:pt x="76" y="18"/>
                    <a:pt x="106" y="15"/>
                  </a:cubicBezTo>
                  <a:cubicBezTo>
                    <a:pt x="154" y="11"/>
                    <a:pt x="201" y="8"/>
                    <a:pt x="248" y="6"/>
                  </a:cubicBezTo>
                  <a:cubicBezTo>
                    <a:pt x="274" y="5"/>
                    <a:pt x="300" y="4"/>
                    <a:pt x="326" y="3"/>
                  </a:cubicBezTo>
                  <a:cubicBezTo>
                    <a:pt x="344" y="3"/>
                    <a:pt x="364" y="0"/>
                    <a:pt x="381" y="5"/>
                  </a:cubicBezTo>
                  <a:cubicBezTo>
                    <a:pt x="409" y="12"/>
                    <a:pt x="420" y="38"/>
                    <a:pt x="421" y="65"/>
                  </a:cubicBezTo>
                  <a:moveTo>
                    <a:pt x="410" y="139"/>
                  </a:moveTo>
                  <a:cubicBezTo>
                    <a:pt x="416" y="120"/>
                    <a:pt x="413" y="93"/>
                    <a:pt x="413" y="73"/>
                  </a:cubicBezTo>
                  <a:cubicBezTo>
                    <a:pt x="413" y="41"/>
                    <a:pt x="402" y="13"/>
                    <a:pt x="366" y="11"/>
                  </a:cubicBezTo>
                  <a:cubicBezTo>
                    <a:pt x="325" y="8"/>
                    <a:pt x="281" y="12"/>
                    <a:pt x="240" y="14"/>
                  </a:cubicBezTo>
                  <a:cubicBezTo>
                    <a:pt x="197" y="16"/>
                    <a:pt x="154" y="19"/>
                    <a:pt x="111" y="23"/>
                  </a:cubicBezTo>
                  <a:cubicBezTo>
                    <a:pt x="88" y="25"/>
                    <a:pt x="62" y="24"/>
                    <a:pt x="42" y="38"/>
                  </a:cubicBezTo>
                  <a:cubicBezTo>
                    <a:pt x="24" y="50"/>
                    <a:pt x="16" y="72"/>
                    <a:pt x="13" y="94"/>
                  </a:cubicBezTo>
                  <a:cubicBezTo>
                    <a:pt x="7" y="131"/>
                    <a:pt x="6" y="183"/>
                    <a:pt x="17" y="219"/>
                  </a:cubicBezTo>
                  <a:cubicBezTo>
                    <a:pt x="33" y="272"/>
                    <a:pt x="89" y="282"/>
                    <a:pt x="137" y="281"/>
                  </a:cubicBezTo>
                  <a:cubicBezTo>
                    <a:pt x="138" y="281"/>
                    <a:pt x="139" y="282"/>
                    <a:pt x="139" y="284"/>
                  </a:cubicBezTo>
                  <a:cubicBezTo>
                    <a:pt x="165" y="325"/>
                    <a:pt x="231" y="347"/>
                    <a:pt x="279" y="333"/>
                  </a:cubicBezTo>
                  <a:cubicBezTo>
                    <a:pt x="238" y="327"/>
                    <a:pt x="184" y="311"/>
                    <a:pt x="172" y="268"/>
                  </a:cubicBezTo>
                  <a:cubicBezTo>
                    <a:pt x="172" y="268"/>
                    <a:pt x="172" y="268"/>
                    <a:pt x="172" y="267"/>
                  </a:cubicBezTo>
                  <a:cubicBezTo>
                    <a:pt x="172" y="265"/>
                    <a:pt x="172" y="263"/>
                    <a:pt x="175" y="262"/>
                  </a:cubicBezTo>
                  <a:cubicBezTo>
                    <a:pt x="218" y="246"/>
                    <a:pt x="261" y="229"/>
                    <a:pt x="303" y="209"/>
                  </a:cubicBezTo>
                  <a:cubicBezTo>
                    <a:pt x="322" y="200"/>
                    <a:pt x="342" y="190"/>
                    <a:pt x="361" y="180"/>
                  </a:cubicBezTo>
                  <a:cubicBezTo>
                    <a:pt x="380" y="170"/>
                    <a:pt x="404" y="161"/>
                    <a:pt x="410" y="13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297" name="Freeform 6">
              <a:extLst>
                <a:ext uri="{FF2B5EF4-FFF2-40B4-BE49-F238E27FC236}">
                  <a16:creationId xmlns:a16="http://schemas.microsoft.com/office/drawing/2014/main" id="{FAFB5206-09CB-492F-A4F7-EFD13B65E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6050" y="1882776"/>
              <a:ext cx="1746249" cy="1447800"/>
            </a:xfrm>
            <a:custGeom>
              <a:avLst/>
              <a:gdLst>
                <a:gd name="T0" fmla="*/ 407 w 410"/>
                <a:gd name="T1" fmla="*/ 65 h 339"/>
                <a:gd name="T2" fmla="*/ 404 w 410"/>
                <a:gd name="T3" fmla="*/ 131 h 339"/>
                <a:gd name="T4" fmla="*/ 355 w 410"/>
                <a:gd name="T5" fmla="*/ 172 h 339"/>
                <a:gd name="T6" fmla="*/ 297 w 410"/>
                <a:gd name="T7" fmla="*/ 201 h 339"/>
                <a:gd name="T8" fmla="*/ 169 w 410"/>
                <a:gd name="T9" fmla="*/ 254 h 339"/>
                <a:gd name="T10" fmla="*/ 166 w 410"/>
                <a:gd name="T11" fmla="*/ 259 h 339"/>
                <a:gd name="T12" fmla="*/ 166 w 410"/>
                <a:gd name="T13" fmla="*/ 260 h 339"/>
                <a:gd name="T14" fmla="*/ 273 w 410"/>
                <a:gd name="T15" fmla="*/ 325 h 339"/>
                <a:gd name="T16" fmla="*/ 133 w 410"/>
                <a:gd name="T17" fmla="*/ 276 h 339"/>
                <a:gd name="T18" fmla="*/ 131 w 410"/>
                <a:gd name="T19" fmla="*/ 273 h 339"/>
                <a:gd name="T20" fmla="*/ 11 w 410"/>
                <a:gd name="T21" fmla="*/ 211 h 339"/>
                <a:gd name="T22" fmla="*/ 7 w 410"/>
                <a:gd name="T23" fmla="*/ 86 h 339"/>
                <a:gd name="T24" fmla="*/ 36 w 410"/>
                <a:gd name="T25" fmla="*/ 30 h 339"/>
                <a:gd name="T26" fmla="*/ 105 w 410"/>
                <a:gd name="T27" fmla="*/ 15 h 339"/>
                <a:gd name="T28" fmla="*/ 234 w 410"/>
                <a:gd name="T29" fmla="*/ 6 h 339"/>
                <a:gd name="T30" fmla="*/ 360 w 410"/>
                <a:gd name="T31" fmla="*/ 3 h 339"/>
                <a:gd name="T32" fmla="*/ 407 w 410"/>
                <a:gd name="T33" fmla="*/ 65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0" h="339">
                  <a:moveTo>
                    <a:pt x="407" y="65"/>
                  </a:moveTo>
                  <a:cubicBezTo>
                    <a:pt x="407" y="85"/>
                    <a:pt x="410" y="112"/>
                    <a:pt x="404" y="131"/>
                  </a:cubicBezTo>
                  <a:cubicBezTo>
                    <a:pt x="398" y="153"/>
                    <a:pt x="374" y="162"/>
                    <a:pt x="355" y="172"/>
                  </a:cubicBezTo>
                  <a:cubicBezTo>
                    <a:pt x="336" y="182"/>
                    <a:pt x="316" y="192"/>
                    <a:pt x="297" y="201"/>
                  </a:cubicBezTo>
                  <a:cubicBezTo>
                    <a:pt x="255" y="221"/>
                    <a:pt x="212" y="238"/>
                    <a:pt x="169" y="254"/>
                  </a:cubicBezTo>
                  <a:cubicBezTo>
                    <a:pt x="166" y="255"/>
                    <a:pt x="166" y="257"/>
                    <a:pt x="166" y="259"/>
                  </a:cubicBezTo>
                  <a:cubicBezTo>
                    <a:pt x="166" y="260"/>
                    <a:pt x="166" y="260"/>
                    <a:pt x="166" y="260"/>
                  </a:cubicBezTo>
                  <a:cubicBezTo>
                    <a:pt x="178" y="303"/>
                    <a:pt x="232" y="319"/>
                    <a:pt x="273" y="325"/>
                  </a:cubicBezTo>
                  <a:cubicBezTo>
                    <a:pt x="225" y="339"/>
                    <a:pt x="159" y="317"/>
                    <a:pt x="133" y="276"/>
                  </a:cubicBezTo>
                  <a:cubicBezTo>
                    <a:pt x="133" y="274"/>
                    <a:pt x="132" y="273"/>
                    <a:pt x="131" y="273"/>
                  </a:cubicBezTo>
                  <a:cubicBezTo>
                    <a:pt x="83" y="274"/>
                    <a:pt x="27" y="264"/>
                    <a:pt x="11" y="211"/>
                  </a:cubicBezTo>
                  <a:cubicBezTo>
                    <a:pt x="0" y="175"/>
                    <a:pt x="1" y="123"/>
                    <a:pt x="7" y="86"/>
                  </a:cubicBezTo>
                  <a:cubicBezTo>
                    <a:pt x="10" y="64"/>
                    <a:pt x="18" y="42"/>
                    <a:pt x="36" y="30"/>
                  </a:cubicBezTo>
                  <a:cubicBezTo>
                    <a:pt x="56" y="16"/>
                    <a:pt x="82" y="17"/>
                    <a:pt x="105" y="15"/>
                  </a:cubicBezTo>
                  <a:cubicBezTo>
                    <a:pt x="148" y="11"/>
                    <a:pt x="191" y="8"/>
                    <a:pt x="234" y="6"/>
                  </a:cubicBezTo>
                  <a:cubicBezTo>
                    <a:pt x="275" y="4"/>
                    <a:pt x="319" y="0"/>
                    <a:pt x="360" y="3"/>
                  </a:cubicBezTo>
                  <a:cubicBezTo>
                    <a:pt x="396" y="5"/>
                    <a:pt x="407" y="33"/>
                    <a:pt x="407" y="6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299" name="Freeform 10">
              <a:extLst>
                <a:ext uri="{FF2B5EF4-FFF2-40B4-BE49-F238E27FC236}">
                  <a16:creationId xmlns:a16="http://schemas.microsoft.com/office/drawing/2014/main" id="{D52A7B35-B6FC-4101-9A15-7A25D46FB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8025" y="3027363"/>
              <a:ext cx="600075" cy="260350"/>
            </a:xfrm>
            <a:custGeom>
              <a:avLst/>
              <a:gdLst>
                <a:gd name="T0" fmla="*/ 4 w 141"/>
                <a:gd name="T1" fmla="*/ 0 h 61"/>
                <a:gd name="T2" fmla="*/ 0 w 141"/>
                <a:gd name="T3" fmla="*/ 4 h 61"/>
                <a:gd name="T4" fmla="*/ 1 w 141"/>
                <a:gd name="T5" fmla="*/ 6 h 61"/>
                <a:gd name="T6" fmla="*/ 1 w 141"/>
                <a:gd name="T7" fmla="*/ 7 h 61"/>
                <a:gd name="T8" fmla="*/ 1 w 141"/>
                <a:gd name="T9" fmla="*/ 8 h 61"/>
                <a:gd name="T10" fmla="*/ 2 w 141"/>
                <a:gd name="T11" fmla="*/ 8 h 61"/>
                <a:gd name="T12" fmla="*/ 63 w 141"/>
                <a:gd name="T13" fmla="*/ 53 h 61"/>
                <a:gd name="T14" fmla="*/ 102 w 141"/>
                <a:gd name="T15" fmla="*/ 61 h 61"/>
                <a:gd name="T16" fmla="*/ 110 w 141"/>
                <a:gd name="T17" fmla="*/ 61 h 61"/>
                <a:gd name="T18" fmla="*/ 110 w 141"/>
                <a:gd name="T19" fmla="*/ 61 h 61"/>
                <a:gd name="T20" fmla="*/ 110 w 141"/>
                <a:gd name="T21" fmla="*/ 61 h 61"/>
                <a:gd name="T22" fmla="*/ 110 w 141"/>
                <a:gd name="T23" fmla="*/ 61 h 61"/>
                <a:gd name="T24" fmla="*/ 140 w 141"/>
                <a:gd name="T25" fmla="*/ 57 h 61"/>
                <a:gd name="T26" fmla="*/ 141 w 141"/>
                <a:gd name="T27" fmla="*/ 57 h 61"/>
                <a:gd name="T28" fmla="*/ 110 w 141"/>
                <a:gd name="T29" fmla="*/ 51 h 61"/>
                <a:gd name="T30" fmla="*/ 6 w 141"/>
                <a:gd name="T31" fmla="*/ 2 h 61"/>
                <a:gd name="T32" fmla="*/ 4 w 141"/>
                <a:gd name="T3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1" h="61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1" y="5"/>
                    <a:pt x="1" y="6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2" y="8"/>
                  </a:cubicBezTo>
                  <a:cubicBezTo>
                    <a:pt x="14" y="28"/>
                    <a:pt x="37" y="44"/>
                    <a:pt x="63" y="53"/>
                  </a:cubicBezTo>
                  <a:cubicBezTo>
                    <a:pt x="75" y="56"/>
                    <a:pt x="89" y="59"/>
                    <a:pt x="102" y="61"/>
                  </a:cubicBezTo>
                  <a:cubicBezTo>
                    <a:pt x="105" y="61"/>
                    <a:pt x="108" y="61"/>
                    <a:pt x="110" y="61"/>
                  </a:cubicBezTo>
                  <a:cubicBezTo>
                    <a:pt x="110" y="61"/>
                    <a:pt x="110" y="61"/>
                    <a:pt x="110" y="61"/>
                  </a:cubicBezTo>
                  <a:cubicBezTo>
                    <a:pt x="110" y="61"/>
                    <a:pt x="110" y="61"/>
                    <a:pt x="110" y="61"/>
                  </a:cubicBezTo>
                  <a:cubicBezTo>
                    <a:pt x="110" y="61"/>
                    <a:pt x="110" y="61"/>
                    <a:pt x="110" y="61"/>
                  </a:cubicBezTo>
                  <a:cubicBezTo>
                    <a:pt x="121" y="61"/>
                    <a:pt x="131" y="60"/>
                    <a:pt x="140" y="57"/>
                  </a:cubicBezTo>
                  <a:cubicBezTo>
                    <a:pt x="141" y="57"/>
                    <a:pt x="141" y="57"/>
                    <a:pt x="141" y="57"/>
                  </a:cubicBezTo>
                  <a:cubicBezTo>
                    <a:pt x="131" y="55"/>
                    <a:pt x="120" y="53"/>
                    <a:pt x="110" y="51"/>
                  </a:cubicBezTo>
                  <a:cubicBezTo>
                    <a:pt x="71" y="48"/>
                    <a:pt x="26" y="34"/>
                    <a:pt x="6" y="2"/>
                  </a:cubicBezTo>
                  <a:cubicBezTo>
                    <a:pt x="6" y="0"/>
                    <a:pt x="5" y="0"/>
                    <a:pt x="4" y="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300" name="Freeform 13">
              <a:extLst>
                <a:ext uri="{FF2B5EF4-FFF2-40B4-BE49-F238E27FC236}">
                  <a16:creationId xmlns:a16="http://schemas.microsoft.com/office/drawing/2014/main" id="{6E8C06FB-22F6-4A05-9EFE-9494FA628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8750" y="1892301"/>
              <a:ext cx="1677987" cy="1157288"/>
            </a:xfrm>
            <a:custGeom>
              <a:avLst/>
              <a:gdLst>
                <a:gd name="T0" fmla="*/ 328 w 394"/>
                <a:gd name="T1" fmla="*/ 0 h 271"/>
                <a:gd name="T2" fmla="*/ 328 w 394"/>
                <a:gd name="T3" fmla="*/ 0 h 271"/>
                <a:gd name="T4" fmla="*/ 246 w 394"/>
                <a:gd name="T5" fmla="*/ 3 h 271"/>
                <a:gd name="T6" fmla="*/ 246 w 394"/>
                <a:gd name="T7" fmla="*/ 3 h 271"/>
                <a:gd name="T8" fmla="*/ 245 w 394"/>
                <a:gd name="T9" fmla="*/ 3 h 271"/>
                <a:gd name="T10" fmla="*/ 245 w 394"/>
                <a:gd name="T11" fmla="*/ 4 h 271"/>
                <a:gd name="T12" fmla="*/ 245 w 394"/>
                <a:gd name="T13" fmla="*/ 4 h 271"/>
                <a:gd name="T14" fmla="*/ 243 w 394"/>
                <a:gd name="T15" fmla="*/ 4 h 271"/>
                <a:gd name="T16" fmla="*/ 243 w 394"/>
                <a:gd name="T17" fmla="*/ 4 h 271"/>
                <a:gd name="T18" fmla="*/ 242 w 394"/>
                <a:gd name="T19" fmla="*/ 4 h 271"/>
                <a:gd name="T20" fmla="*/ 240 w 394"/>
                <a:gd name="T21" fmla="*/ 4 h 271"/>
                <a:gd name="T22" fmla="*/ 239 w 394"/>
                <a:gd name="T23" fmla="*/ 4 h 271"/>
                <a:gd name="T24" fmla="*/ 239 w 394"/>
                <a:gd name="T25" fmla="*/ 4 h 271"/>
                <a:gd name="T26" fmla="*/ 238 w 394"/>
                <a:gd name="T27" fmla="*/ 4 h 271"/>
                <a:gd name="T28" fmla="*/ 236 w 394"/>
                <a:gd name="T29" fmla="*/ 4 h 271"/>
                <a:gd name="T30" fmla="*/ 235 w 394"/>
                <a:gd name="T31" fmla="*/ 4 h 271"/>
                <a:gd name="T32" fmla="*/ 234 w 394"/>
                <a:gd name="T33" fmla="*/ 4 h 271"/>
                <a:gd name="T34" fmla="*/ 233 w 394"/>
                <a:gd name="T35" fmla="*/ 4 h 271"/>
                <a:gd name="T36" fmla="*/ 231 w 394"/>
                <a:gd name="T37" fmla="*/ 4 h 271"/>
                <a:gd name="T38" fmla="*/ 231 w 394"/>
                <a:gd name="T39" fmla="*/ 4 h 271"/>
                <a:gd name="T40" fmla="*/ 102 w 394"/>
                <a:gd name="T41" fmla="*/ 13 h 271"/>
                <a:gd name="T42" fmla="*/ 72 w 394"/>
                <a:gd name="T43" fmla="*/ 15 h 271"/>
                <a:gd name="T44" fmla="*/ 25 w 394"/>
                <a:gd name="T45" fmla="*/ 42 h 271"/>
                <a:gd name="T46" fmla="*/ 1 w 394"/>
                <a:gd name="T47" fmla="*/ 124 h 271"/>
                <a:gd name="T48" fmla="*/ 0 w 394"/>
                <a:gd name="T49" fmla="*/ 141 h 271"/>
                <a:gd name="T50" fmla="*/ 8 w 394"/>
                <a:gd name="T51" fmla="*/ 209 h 271"/>
                <a:gd name="T52" fmla="*/ 8 w 394"/>
                <a:gd name="T53" fmla="*/ 210 h 271"/>
                <a:gd name="T54" fmla="*/ 8 w 394"/>
                <a:gd name="T55" fmla="*/ 210 h 271"/>
                <a:gd name="T56" fmla="*/ 9 w 394"/>
                <a:gd name="T57" fmla="*/ 210 h 271"/>
                <a:gd name="T58" fmla="*/ 9 w 394"/>
                <a:gd name="T59" fmla="*/ 211 h 271"/>
                <a:gd name="T60" fmla="*/ 62 w 394"/>
                <a:gd name="T61" fmla="*/ 262 h 271"/>
                <a:gd name="T62" fmla="*/ 123 w 394"/>
                <a:gd name="T63" fmla="*/ 271 h 271"/>
                <a:gd name="T64" fmla="*/ 123 w 394"/>
                <a:gd name="T65" fmla="*/ 271 h 271"/>
                <a:gd name="T66" fmla="*/ 123 w 394"/>
                <a:gd name="T67" fmla="*/ 271 h 271"/>
                <a:gd name="T68" fmla="*/ 123 w 394"/>
                <a:gd name="T69" fmla="*/ 271 h 271"/>
                <a:gd name="T70" fmla="*/ 125 w 394"/>
                <a:gd name="T71" fmla="*/ 271 h 271"/>
                <a:gd name="T72" fmla="*/ 127 w 394"/>
                <a:gd name="T73" fmla="*/ 271 h 271"/>
                <a:gd name="T74" fmla="*/ 127 w 394"/>
                <a:gd name="T75" fmla="*/ 265 h 271"/>
                <a:gd name="T76" fmla="*/ 63 w 394"/>
                <a:gd name="T77" fmla="*/ 245 h 271"/>
                <a:gd name="T78" fmla="*/ 30 w 394"/>
                <a:gd name="T79" fmla="*/ 184 h 271"/>
                <a:gd name="T80" fmla="*/ 34 w 394"/>
                <a:gd name="T81" fmla="*/ 102 h 271"/>
                <a:gd name="T82" fmla="*/ 73 w 394"/>
                <a:gd name="T83" fmla="*/ 44 h 271"/>
                <a:gd name="T84" fmla="*/ 143 w 394"/>
                <a:gd name="T85" fmla="*/ 33 h 271"/>
                <a:gd name="T86" fmla="*/ 222 w 394"/>
                <a:gd name="T87" fmla="*/ 25 h 271"/>
                <a:gd name="T88" fmla="*/ 328 w 394"/>
                <a:gd name="T89" fmla="*/ 18 h 271"/>
                <a:gd name="T90" fmla="*/ 385 w 394"/>
                <a:gd name="T91" fmla="*/ 23 h 271"/>
                <a:gd name="T92" fmla="*/ 387 w 394"/>
                <a:gd name="T93" fmla="*/ 24 h 271"/>
                <a:gd name="T94" fmla="*/ 394 w 394"/>
                <a:gd name="T95" fmla="*/ 21 h 271"/>
                <a:gd name="T96" fmla="*/ 357 w 394"/>
                <a:gd name="T97" fmla="*/ 1 h 271"/>
                <a:gd name="T98" fmla="*/ 357 w 394"/>
                <a:gd name="T99" fmla="*/ 1 h 271"/>
                <a:gd name="T100" fmla="*/ 357 w 394"/>
                <a:gd name="T101" fmla="*/ 1 h 271"/>
                <a:gd name="T102" fmla="*/ 356 w 394"/>
                <a:gd name="T103" fmla="*/ 1 h 271"/>
                <a:gd name="T104" fmla="*/ 356 w 394"/>
                <a:gd name="T105" fmla="*/ 1 h 271"/>
                <a:gd name="T106" fmla="*/ 328 w 394"/>
                <a:gd name="T107" fmla="*/ 0 h 271"/>
                <a:gd name="T108" fmla="*/ 328 w 394"/>
                <a:gd name="T109" fmla="*/ 0 h 271"/>
                <a:gd name="T110" fmla="*/ 328 w 394"/>
                <a:gd name="T111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94" h="271">
                  <a:moveTo>
                    <a:pt x="328" y="0"/>
                  </a:moveTo>
                  <a:cubicBezTo>
                    <a:pt x="328" y="0"/>
                    <a:pt x="328" y="0"/>
                    <a:pt x="328" y="0"/>
                  </a:cubicBezTo>
                  <a:cubicBezTo>
                    <a:pt x="301" y="0"/>
                    <a:pt x="273" y="2"/>
                    <a:pt x="246" y="3"/>
                  </a:cubicBezTo>
                  <a:cubicBezTo>
                    <a:pt x="246" y="3"/>
                    <a:pt x="246" y="3"/>
                    <a:pt x="246" y="3"/>
                  </a:cubicBezTo>
                  <a:cubicBezTo>
                    <a:pt x="246" y="3"/>
                    <a:pt x="245" y="3"/>
                    <a:pt x="245" y="3"/>
                  </a:cubicBezTo>
                  <a:cubicBezTo>
                    <a:pt x="245" y="4"/>
                    <a:pt x="245" y="4"/>
                    <a:pt x="245" y="4"/>
                  </a:cubicBezTo>
                  <a:cubicBezTo>
                    <a:pt x="245" y="4"/>
                    <a:pt x="245" y="4"/>
                    <a:pt x="245" y="4"/>
                  </a:cubicBezTo>
                  <a:cubicBezTo>
                    <a:pt x="244" y="4"/>
                    <a:pt x="244" y="4"/>
                    <a:pt x="243" y="4"/>
                  </a:cubicBezTo>
                  <a:cubicBezTo>
                    <a:pt x="243" y="4"/>
                    <a:pt x="243" y="4"/>
                    <a:pt x="243" y="4"/>
                  </a:cubicBezTo>
                  <a:cubicBezTo>
                    <a:pt x="243" y="4"/>
                    <a:pt x="242" y="4"/>
                    <a:pt x="242" y="4"/>
                  </a:cubicBezTo>
                  <a:cubicBezTo>
                    <a:pt x="241" y="4"/>
                    <a:pt x="240" y="4"/>
                    <a:pt x="240" y="4"/>
                  </a:cubicBezTo>
                  <a:cubicBezTo>
                    <a:pt x="239" y="4"/>
                    <a:pt x="239" y="4"/>
                    <a:pt x="239" y="4"/>
                  </a:cubicBezTo>
                  <a:cubicBezTo>
                    <a:pt x="239" y="4"/>
                    <a:pt x="239" y="4"/>
                    <a:pt x="239" y="4"/>
                  </a:cubicBezTo>
                  <a:cubicBezTo>
                    <a:pt x="239" y="4"/>
                    <a:pt x="239" y="4"/>
                    <a:pt x="238" y="4"/>
                  </a:cubicBezTo>
                  <a:cubicBezTo>
                    <a:pt x="238" y="4"/>
                    <a:pt x="237" y="4"/>
                    <a:pt x="236" y="4"/>
                  </a:cubicBezTo>
                  <a:cubicBezTo>
                    <a:pt x="236" y="4"/>
                    <a:pt x="235" y="4"/>
                    <a:pt x="235" y="4"/>
                  </a:cubicBezTo>
                  <a:cubicBezTo>
                    <a:pt x="234" y="4"/>
                    <a:pt x="234" y="4"/>
                    <a:pt x="234" y="4"/>
                  </a:cubicBezTo>
                  <a:cubicBezTo>
                    <a:pt x="234" y="4"/>
                    <a:pt x="234" y="4"/>
                    <a:pt x="233" y="4"/>
                  </a:cubicBezTo>
                  <a:cubicBezTo>
                    <a:pt x="233" y="4"/>
                    <a:pt x="232" y="4"/>
                    <a:pt x="231" y="4"/>
                  </a:cubicBezTo>
                  <a:cubicBezTo>
                    <a:pt x="231" y="4"/>
                    <a:pt x="231" y="4"/>
                    <a:pt x="231" y="4"/>
                  </a:cubicBezTo>
                  <a:cubicBezTo>
                    <a:pt x="188" y="6"/>
                    <a:pt x="145" y="9"/>
                    <a:pt x="102" y="13"/>
                  </a:cubicBezTo>
                  <a:cubicBezTo>
                    <a:pt x="92" y="14"/>
                    <a:pt x="82" y="14"/>
                    <a:pt x="72" y="15"/>
                  </a:cubicBezTo>
                  <a:cubicBezTo>
                    <a:pt x="54" y="20"/>
                    <a:pt x="36" y="28"/>
                    <a:pt x="25" y="42"/>
                  </a:cubicBezTo>
                  <a:cubicBezTo>
                    <a:pt x="7" y="64"/>
                    <a:pt x="5" y="97"/>
                    <a:pt x="1" y="124"/>
                  </a:cubicBezTo>
                  <a:cubicBezTo>
                    <a:pt x="1" y="129"/>
                    <a:pt x="0" y="135"/>
                    <a:pt x="0" y="141"/>
                  </a:cubicBezTo>
                  <a:cubicBezTo>
                    <a:pt x="0" y="165"/>
                    <a:pt x="2" y="190"/>
                    <a:pt x="8" y="209"/>
                  </a:cubicBezTo>
                  <a:cubicBezTo>
                    <a:pt x="8" y="210"/>
                    <a:pt x="8" y="210"/>
                    <a:pt x="8" y="210"/>
                  </a:cubicBezTo>
                  <a:cubicBezTo>
                    <a:pt x="8" y="210"/>
                    <a:pt x="8" y="210"/>
                    <a:pt x="8" y="210"/>
                  </a:cubicBezTo>
                  <a:cubicBezTo>
                    <a:pt x="8" y="210"/>
                    <a:pt x="8" y="210"/>
                    <a:pt x="9" y="210"/>
                  </a:cubicBezTo>
                  <a:cubicBezTo>
                    <a:pt x="9" y="210"/>
                    <a:pt x="9" y="211"/>
                    <a:pt x="9" y="211"/>
                  </a:cubicBezTo>
                  <a:cubicBezTo>
                    <a:pt x="18" y="234"/>
                    <a:pt x="38" y="252"/>
                    <a:pt x="62" y="262"/>
                  </a:cubicBezTo>
                  <a:cubicBezTo>
                    <a:pt x="81" y="269"/>
                    <a:pt x="102" y="271"/>
                    <a:pt x="123" y="271"/>
                  </a:cubicBezTo>
                  <a:cubicBezTo>
                    <a:pt x="123" y="271"/>
                    <a:pt x="123" y="271"/>
                    <a:pt x="123" y="271"/>
                  </a:cubicBezTo>
                  <a:cubicBezTo>
                    <a:pt x="123" y="271"/>
                    <a:pt x="123" y="271"/>
                    <a:pt x="123" y="271"/>
                  </a:cubicBezTo>
                  <a:cubicBezTo>
                    <a:pt x="123" y="271"/>
                    <a:pt x="123" y="271"/>
                    <a:pt x="123" y="271"/>
                  </a:cubicBezTo>
                  <a:cubicBezTo>
                    <a:pt x="123" y="271"/>
                    <a:pt x="124" y="271"/>
                    <a:pt x="125" y="271"/>
                  </a:cubicBezTo>
                  <a:cubicBezTo>
                    <a:pt x="126" y="271"/>
                    <a:pt x="126" y="271"/>
                    <a:pt x="127" y="271"/>
                  </a:cubicBezTo>
                  <a:cubicBezTo>
                    <a:pt x="130" y="270"/>
                    <a:pt x="129" y="266"/>
                    <a:pt x="127" y="265"/>
                  </a:cubicBezTo>
                  <a:cubicBezTo>
                    <a:pt x="106" y="257"/>
                    <a:pt x="83" y="258"/>
                    <a:pt x="63" y="245"/>
                  </a:cubicBezTo>
                  <a:cubicBezTo>
                    <a:pt x="43" y="232"/>
                    <a:pt x="34" y="207"/>
                    <a:pt x="30" y="184"/>
                  </a:cubicBezTo>
                  <a:cubicBezTo>
                    <a:pt x="24" y="157"/>
                    <a:pt x="29" y="129"/>
                    <a:pt x="34" y="102"/>
                  </a:cubicBezTo>
                  <a:cubicBezTo>
                    <a:pt x="38" y="75"/>
                    <a:pt x="44" y="53"/>
                    <a:pt x="73" y="44"/>
                  </a:cubicBezTo>
                  <a:cubicBezTo>
                    <a:pt x="96" y="37"/>
                    <a:pt x="120" y="36"/>
                    <a:pt x="143" y="33"/>
                  </a:cubicBezTo>
                  <a:cubicBezTo>
                    <a:pt x="169" y="30"/>
                    <a:pt x="196" y="27"/>
                    <a:pt x="222" y="25"/>
                  </a:cubicBezTo>
                  <a:cubicBezTo>
                    <a:pt x="256" y="23"/>
                    <a:pt x="292" y="18"/>
                    <a:pt x="328" y="18"/>
                  </a:cubicBezTo>
                  <a:cubicBezTo>
                    <a:pt x="347" y="18"/>
                    <a:pt x="366" y="20"/>
                    <a:pt x="385" y="23"/>
                  </a:cubicBezTo>
                  <a:cubicBezTo>
                    <a:pt x="386" y="24"/>
                    <a:pt x="386" y="24"/>
                    <a:pt x="387" y="24"/>
                  </a:cubicBezTo>
                  <a:cubicBezTo>
                    <a:pt x="390" y="24"/>
                    <a:pt x="393" y="23"/>
                    <a:pt x="394" y="21"/>
                  </a:cubicBezTo>
                  <a:cubicBezTo>
                    <a:pt x="387" y="10"/>
                    <a:pt x="376" y="2"/>
                    <a:pt x="357" y="1"/>
                  </a:cubicBezTo>
                  <a:cubicBezTo>
                    <a:pt x="357" y="1"/>
                    <a:pt x="357" y="1"/>
                    <a:pt x="357" y="1"/>
                  </a:cubicBezTo>
                  <a:cubicBezTo>
                    <a:pt x="357" y="1"/>
                    <a:pt x="357" y="1"/>
                    <a:pt x="357" y="1"/>
                  </a:cubicBezTo>
                  <a:cubicBezTo>
                    <a:pt x="356" y="1"/>
                    <a:pt x="356" y="1"/>
                    <a:pt x="356" y="1"/>
                  </a:cubicBezTo>
                  <a:cubicBezTo>
                    <a:pt x="356" y="1"/>
                    <a:pt x="356" y="1"/>
                    <a:pt x="356" y="1"/>
                  </a:cubicBezTo>
                  <a:cubicBezTo>
                    <a:pt x="347" y="0"/>
                    <a:pt x="337" y="0"/>
                    <a:pt x="328" y="0"/>
                  </a:cubicBezTo>
                  <a:cubicBezTo>
                    <a:pt x="328" y="0"/>
                    <a:pt x="328" y="0"/>
                    <a:pt x="328" y="0"/>
                  </a:cubicBezTo>
                  <a:cubicBezTo>
                    <a:pt x="328" y="0"/>
                    <a:pt x="328" y="0"/>
                    <a:pt x="328" y="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</p:grpSp>
      <p:sp>
        <p:nvSpPr>
          <p:cNvPr id="302" name="文本框 301">
            <a:extLst>
              <a:ext uri="{FF2B5EF4-FFF2-40B4-BE49-F238E27FC236}">
                <a16:creationId xmlns:a16="http://schemas.microsoft.com/office/drawing/2014/main" id="{33A50D99-34E3-4D5F-92DB-B143F2C0F442}"/>
              </a:ext>
            </a:extLst>
          </p:cNvPr>
          <p:cNvSpPr txBox="1"/>
          <p:nvPr/>
        </p:nvSpPr>
        <p:spPr>
          <a:xfrm rot="21192927">
            <a:off x="3669481" y="2848511"/>
            <a:ext cx="3505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schemeClr val="accent2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sym typeface="HappyZcool-2016" panose="02010600030101010101" pitchFamily="2" charset="-122"/>
              </a:rPr>
              <a:t>中期答辩</a:t>
            </a:r>
            <a:endParaRPr kumimoji="0" lang="en-US" altLang="zh-CN" sz="4800" i="0" u="none" strike="noStrike" kern="1200" cap="none" spc="0" normalizeH="0" baseline="0" noProof="0" dirty="0">
              <a:solidFill>
                <a:schemeClr val="accent2"/>
              </a:solidFill>
              <a:effectLst/>
              <a:uLnTx/>
              <a:uFillTx/>
              <a:latin typeface="方正卡通简体" panose="03000509000000000000" pitchFamily="65" charset="-122"/>
              <a:ea typeface="方正卡通简体" panose="03000509000000000000" pitchFamily="65" charset="-122"/>
              <a:sym typeface="HappyZcool-2016" panose="02010600030101010101" pitchFamily="2" charset="-122"/>
            </a:endParaRPr>
          </a:p>
        </p:txBody>
      </p:sp>
      <p:sp>
        <p:nvSpPr>
          <p:cNvPr id="304" name="文本框 303">
            <a:extLst>
              <a:ext uri="{FF2B5EF4-FFF2-40B4-BE49-F238E27FC236}">
                <a16:creationId xmlns:a16="http://schemas.microsoft.com/office/drawing/2014/main" id="{58C60C48-B371-4588-89FB-2026C061AB6A}"/>
              </a:ext>
            </a:extLst>
          </p:cNvPr>
          <p:cNvSpPr txBox="1"/>
          <p:nvPr/>
        </p:nvSpPr>
        <p:spPr>
          <a:xfrm rot="21192927">
            <a:off x="3152979" y="3637423"/>
            <a:ext cx="54901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i="0" u="none" strike="noStrike" kern="1200" cap="none" spc="0" normalizeH="0" baseline="0" noProof="0" dirty="0">
                <a:solidFill>
                  <a:schemeClr val="accent2"/>
                </a:solidFill>
                <a:effectLst/>
                <a:uLnTx/>
                <a:uFillTx/>
                <a:latin typeface="方正卡通简体" panose="03000509000000000000" pitchFamily="65" charset="-122"/>
                <a:ea typeface="方正卡通简体" panose="03000509000000000000" pitchFamily="65" charset="-122"/>
                <a:sym typeface="HappyZcool-2016" panose="02010600030101010101" pitchFamily="2" charset="-122"/>
              </a:rPr>
              <a:t>基于</a:t>
            </a:r>
            <a:r>
              <a:rPr kumimoji="0" lang="en-US" altLang="zh-CN" sz="5400" i="0" u="none" strike="noStrike" kern="1200" cap="none" spc="0" normalizeH="0" baseline="0" noProof="0" dirty="0">
                <a:solidFill>
                  <a:schemeClr val="accent2"/>
                </a:solidFill>
                <a:effectLst/>
                <a:uLnTx/>
                <a:uFillTx/>
                <a:latin typeface="Consolas" panose="020B0609020204030204" pitchFamily="49" charset="0"/>
                <a:ea typeface="方正卡通简体" panose="03000509000000000000" pitchFamily="65" charset="-122"/>
                <a:sym typeface="HappyZcool-2016" panose="02010600030101010101" pitchFamily="2" charset="-122"/>
              </a:rPr>
              <a:t>VR</a:t>
            </a:r>
            <a:r>
              <a:rPr kumimoji="0" lang="zh-CN" altLang="en-US" sz="5400" i="0" u="none" strike="noStrike" kern="1200" cap="none" spc="0" normalizeH="0" baseline="0" noProof="0" dirty="0">
                <a:solidFill>
                  <a:schemeClr val="accent2"/>
                </a:solidFill>
                <a:effectLst/>
                <a:uLnTx/>
                <a:uFillTx/>
                <a:latin typeface="方正卡通简体" panose="03000509000000000000" pitchFamily="65" charset="-122"/>
                <a:ea typeface="方正卡通简体" panose="03000509000000000000" pitchFamily="65" charset="-122"/>
                <a:sym typeface="HappyZcool-2016" panose="02010600030101010101" pitchFamily="2" charset="-122"/>
              </a:rPr>
              <a:t>简笔画</a:t>
            </a:r>
            <a:endParaRPr kumimoji="0" lang="en-US" altLang="zh-CN" sz="5400" i="0" u="none" strike="noStrike" kern="1200" cap="none" spc="0" normalizeH="0" baseline="0" noProof="0" dirty="0">
              <a:solidFill>
                <a:schemeClr val="accent2"/>
              </a:solidFill>
              <a:effectLst/>
              <a:uLnTx/>
              <a:uFillTx/>
              <a:latin typeface="方正卡通简体" panose="03000509000000000000" pitchFamily="65" charset="-122"/>
              <a:ea typeface="方正卡通简体" panose="03000509000000000000" pitchFamily="65" charset="-122"/>
              <a:sym typeface="HappyZcool-2016" panose="02010600030101010101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i="0" u="none" strike="noStrike" kern="1200" cap="none" spc="0" normalizeH="0" baseline="0" noProof="0" dirty="0">
                <a:solidFill>
                  <a:schemeClr val="accent2"/>
                </a:solidFill>
                <a:effectLst/>
                <a:uLnTx/>
                <a:uFillTx/>
                <a:latin typeface="方正卡通简体" panose="03000509000000000000" pitchFamily="65" charset="-122"/>
                <a:ea typeface="方正卡通简体" panose="03000509000000000000" pitchFamily="65" charset="-122"/>
                <a:sym typeface="HappyZcool-2016" panose="02010600030101010101" pitchFamily="2" charset="-122"/>
              </a:rPr>
              <a:t>的模型检索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8D127A4-7F7A-4005-AE99-F70F5CFE61DC}"/>
              </a:ext>
            </a:extLst>
          </p:cNvPr>
          <p:cNvSpPr txBox="1"/>
          <p:nvPr/>
        </p:nvSpPr>
        <p:spPr>
          <a:xfrm>
            <a:off x="8234059" y="4846176"/>
            <a:ext cx="36599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小组成员：</a:t>
            </a:r>
            <a:endParaRPr lang="en-US" altLang="zh-CN" sz="2800" b="1" dirty="0"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  <a:p>
            <a:pPr marL="285750" indent="-285750">
              <a:buFontTx/>
              <a:buChar char="-"/>
            </a:pPr>
            <a:r>
              <a:rPr lang="zh-CN" altLang="en-US" sz="2800" b="1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罗宇辰</a:t>
            </a:r>
            <a:r>
              <a:rPr lang="en-US" altLang="zh-CN" sz="2800" b="1" dirty="0">
                <a:latin typeface="方正喵呜体" panose="02010600010101010101" pitchFamily="2" charset="-122"/>
                <a:ea typeface="方正喵呜体" panose="02010600010101010101" pitchFamily="2" charset="-122"/>
              </a:rPr>
              <a:t>516030910101</a:t>
            </a:r>
          </a:p>
          <a:p>
            <a:pPr marL="285750" indent="-285750">
              <a:buFontTx/>
              <a:buChar char="-"/>
            </a:pPr>
            <a:r>
              <a:rPr lang="zh-CN" altLang="en-US" sz="2800" b="1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陈志扬</a:t>
            </a:r>
            <a:r>
              <a:rPr lang="en-US" altLang="zh-CN" sz="2800" b="1" dirty="0">
                <a:latin typeface="方正喵呜体" panose="02010600010101010101" pitchFamily="2" charset="-122"/>
                <a:ea typeface="方正喵呜体" panose="02010600010101010101" pitchFamily="2" charset="-122"/>
              </a:rPr>
              <a:t>516030910347</a:t>
            </a:r>
          </a:p>
          <a:p>
            <a:pPr marL="285750" indent="-285750">
              <a:buFontTx/>
              <a:buChar char="-"/>
            </a:pPr>
            <a:r>
              <a:rPr lang="zh-CN" altLang="en-US" sz="2800" b="1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陈    诺</a:t>
            </a:r>
            <a:r>
              <a:rPr lang="en-US" altLang="zh-CN" sz="2800" b="1" dirty="0">
                <a:latin typeface="方正喵呜体" panose="02010600010101010101" pitchFamily="2" charset="-122"/>
                <a:ea typeface="方正喵呜体" panose="02010600010101010101" pitchFamily="2" charset="-122"/>
              </a:rPr>
              <a:t>516030910199</a:t>
            </a:r>
            <a:endParaRPr lang="zh-CN" altLang="en-US" sz="2800" b="1" dirty="0"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120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9">
            <a:extLst>
              <a:ext uri="{FF2B5EF4-FFF2-40B4-BE49-F238E27FC236}">
                <a16:creationId xmlns:a16="http://schemas.microsoft.com/office/drawing/2014/main" id="{FC571DFC-110D-4768-9F86-4734C1AAEA58}"/>
              </a:ext>
            </a:extLst>
          </p:cNvPr>
          <p:cNvSpPr>
            <a:spLocks noEditPoints="1"/>
          </p:cNvSpPr>
          <p:nvPr/>
        </p:nvSpPr>
        <p:spPr bwMode="auto">
          <a:xfrm>
            <a:off x="234511" y="86404"/>
            <a:ext cx="1493820" cy="751980"/>
          </a:xfrm>
          <a:custGeom>
            <a:avLst/>
            <a:gdLst>
              <a:gd name="T0" fmla="*/ 192 w 661"/>
              <a:gd name="T1" fmla="*/ 308 h 330"/>
              <a:gd name="T2" fmla="*/ 21 w 661"/>
              <a:gd name="T3" fmla="*/ 275 h 330"/>
              <a:gd name="T4" fmla="*/ 32 w 661"/>
              <a:gd name="T5" fmla="*/ 90 h 330"/>
              <a:gd name="T6" fmla="*/ 156 w 661"/>
              <a:gd name="T7" fmla="*/ 61 h 330"/>
              <a:gd name="T8" fmla="*/ 354 w 661"/>
              <a:gd name="T9" fmla="*/ 55 h 330"/>
              <a:gd name="T10" fmla="*/ 568 w 661"/>
              <a:gd name="T11" fmla="*/ 63 h 330"/>
              <a:gd name="T12" fmla="*/ 656 w 661"/>
              <a:gd name="T13" fmla="*/ 126 h 330"/>
              <a:gd name="T14" fmla="*/ 502 w 661"/>
              <a:gd name="T15" fmla="*/ 278 h 330"/>
              <a:gd name="T16" fmla="*/ 356 w 661"/>
              <a:gd name="T17" fmla="*/ 288 h 330"/>
              <a:gd name="T18" fmla="*/ 141 w 661"/>
              <a:gd name="T19" fmla="*/ 129 h 330"/>
              <a:gd name="T20" fmla="*/ 338 w 661"/>
              <a:gd name="T21" fmla="*/ 178 h 330"/>
              <a:gd name="T22" fmla="*/ 338 w 661"/>
              <a:gd name="T23" fmla="*/ 178 h 330"/>
              <a:gd name="T24" fmla="*/ 372 w 661"/>
              <a:gd name="T25" fmla="*/ 166 h 330"/>
              <a:gd name="T26" fmla="*/ 399 w 661"/>
              <a:gd name="T27" fmla="*/ 171 h 330"/>
              <a:gd name="T28" fmla="*/ 397 w 661"/>
              <a:gd name="T29" fmla="*/ 165 h 330"/>
              <a:gd name="T30" fmla="*/ 144 w 661"/>
              <a:gd name="T31" fmla="*/ 175 h 330"/>
              <a:gd name="T32" fmla="*/ 147 w 661"/>
              <a:gd name="T33" fmla="*/ 148 h 330"/>
              <a:gd name="T34" fmla="*/ 342 w 661"/>
              <a:gd name="T35" fmla="*/ 104 h 330"/>
              <a:gd name="T36" fmla="*/ 343 w 661"/>
              <a:gd name="T37" fmla="*/ 148 h 330"/>
              <a:gd name="T38" fmla="*/ 396 w 661"/>
              <a:gd name="T39" fmla="*/ 144 h 330"/>
              <a:gd name="T40" fmla="*/ 397 w 661"/>
              <a:gd name="T41" fmla="*/ 99 h 330"/>
              <a:gd name="T42" fmla="*/ 403 w 661"/>
              <a:gd name="T43" fmla="*/ 102 h 330"/>
              <a:gd name="T44" fmla="*/ 375 w 661"/>
              <a:gd name="T45" fmla="*/ 105 h 330"/>
              <a:gd name="T46" fmla="*/ 370 w 661"/>
              <a:gd name="T47" fmla="*/ 148 h 330"/>
              <a:gd name="T48" fmla="*/ 362 w 661"/>
              <a:gd name="T49" fmla="*/ 126 h 330"/>
              <a:gd name="T50" fmla="*/ 256 w 661"/>
              <a:gd name="T51" fmla="*/ 170 h 330"/>
              <a:gd name="T52" fmla="*/ 256 w 661"/>
              <a:gd name="T53" fmla="*/ 130 h 330"/>
              <a:gd name="T54" fmla="*/ 229 w 661"/>
              <a:gd name="T55" fmla="*/ 148 h 330"/>
              <a:gd name="T56" fmla="*/ 243 w 661"/>
              <a:gd name="T57" fmla="*/ 135 h 330"/>
              <a:gd name="T58" fmla="*/ 127 w 661"/>
              <a:gd name="T59" fmla="*/ 237 h 330"/>
              <a:gd name="T60" fmla="*/ 252 w 661"/>
              <a:gd name="T61" fmla="*/ 214 h 330"/>
              <a:gd name="T62" fmla="*/ 124 w 661"/>
              <a:gd name="T63" fmla="*/ 245 h 330"/>
              <a:gd name="T64" fmla="*/ 275 w 661"/>
              <a:gd name="T65" fmla="*/ 173 h 330"/>
              <a:gd name="T66" fmla="*/ 316 w 661"/>
              <a:gd name="T67" fmla="*/ 144 h 330"/>
              <a:gd name="T68" fmla="*/ 308 w 661"/>
              <a:gd name="T69" fmla="*/ 177 h 330"/>
              <a:gd name="T70" fmla="*/ 276 w 661"/>
              <a:gd name="T71" fmla="*/ 155 h 330"/>
              <a:gd name="T72" fmla="*/ 207 w 661"/>
              <a:gd name="T73" fmla="*/ 103 h 330"/>
              <a:gd name="T74" fmla="*/ 203 w 661"/>
              <a:gd name="T75" fmla="*/ 161 h 330"/>
              <a:gd name="T76" fmla="*/ 197 w 661"/>
              <a:gd name="T77" fmla="*/ 169 h 330"/>
              <a:gd name="T78" fmla="*/ 161 w 661"/>
              <a:gd name="T79" fmla="*/ 155 h 330"/>
              <a:gd name="T80" fmla="*/ 199 w 661"/>
              <a:gd name="T81" fmla="*/ 111 h 330"/>
              <a:gd name="T82" fmla="*/ 185 w 661"/>
              <a:gd name="T83" fmla="*/ 143 h 330"/>
              <a:gd name="T84" fmla="*/ 195 w 661"/>
              <a:gd name="T85" fmla="*/ 154 h 330"/>
              <a:gd name="T86" fmla="*/ 206 w 661"/>
              <a:gd name="T87" fmla="*/ 208 h 330"/>
              <a:gd name="T88" fmla="*/ 98 w 661"/>
              <a:gd name="T89" fmla="*/ 222 h 330"/>
              <a:gd name="T90" fmla="*/ 287 w 661"/>
              <a:gd name="T91" fmla="*/ 193 h 330"/>
              <a:gd name="T92" fmla="*/ 181 w 661"/>
              <a:gd name="T93" fmla="*/ 65 h 330"/>
              <a:gd name="T94" fmla="*/ 35 w 661"/>
              <a:gd name="T95" fmla="*/ 98 h 330"/>
              <a:gd name="T96" fmla="*/ 87 w 661"/>
              <a:gd name="T97" fmla="*/ 289 h 330"/>
              <a:gd name="T98" fmla="*/ 353 w 661"/>
              <a:gd name="T99" fmla="*/ 232 h 330"/>
              <a:gd name="T100" fmla="*/ 363 w 661"/>
              <a:gd name="T101" fmla="*/ 297 h 330"/>
              <a:gd name="T102" fmla="*/ 539 w 661"/>
              <a:gd name="T103" fmla="*/ 217 h 330"/>
              <a:gd name="T104" fmla="*/ 645 w 661"/>
              <a:gd name="T105" fmla="*/ 129 h 330"/>
              <a:gd name="T106" fmla="*/ 515 w 661"/>
              <a:gd name="T107" fmla="*/ 49 h 330"/>
              <a:gd name="T108" fmla="*/ 361 w 661"/>
              <a:gd name="T109" fmla="*/ 52 h 330"/>
              <a:gd name="T110" fmla="*/ 244 w 661"/>
              <a:gd name="T111" fmla="*/ 65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61" h="330">
                <a:moveTo>
                  <a:pt x="357" y="264"/>
                </a:moveTo>
                <a:cubicBezTo>
                  <a:pt x="343" y="268"/>
                  <a:pt x="330" y="272"/>
                  <a:pt x="317" y="275"/>
                </a:cubicBezTo>
                <a:cubicBezTo>
                  <a:pt x="295" y="281"/>
                  <a:pt x="273" y="287"/>
                  <a:pt x="251" y="293"/>
                </a:cubicBezTo>
                <a:cubicBezTo>
                  <a:pt x="231" y="298"/>
                  <a:pt x="212" y="304"/>
                  <a:pt x="192" y="308"/>
                </a:cubicBezTo>
                <a:cubicBezTo>
                  <a:pt x="164" y="313"/>
                  <a:pt x="136" y="319"/>
                  <a:pt x="107" y="319"/>
                </a:cubicBezTo>
                <a:cubicBezTo>
                  <a:pt x="99" y="319"/>
                  <a:pt x="90" y="318"/>
                  <a:pt x="82" y="317"/>
                </a:cubicBezTo>
                <a:cubicBezTo>
                  <a:pt x="69" y="316"/>
                  <a:pt x="58" y="310"/>
                  <a:pt x="48" y="301"/>
                </a:cubicBezTo>
                <a:cubicBezTo>
                  <a:pt x="39" y="292"/>
                  <a:pt x="29" y="285"/>
                  <a:pt x="21" y="275"/>
                </a:cubicBezTo>
                <a:cubicBezTo>
                  <a:pt x="8" y="261"/>
                  <a:pt x="3" y="244"/>
                  <a:pt x="1" y="226"/>
                </a:cubicBezTo>
                <a:cubicBezTo>
                  <a:pt x="0" y="215"/>
                  <a:pt x="1" y="203"/>
                  <a:pt x="1" y="191"/>
                </a:cubicBezTo>
                <a:cubicBezTo>
                  <a:pt x="1" y="164"/>
                  <a:pt x="7" y="137"/>
                  <a:pt x="19" y="112"/>
                </a:cubicBezTo>
                <a:cubicBezTo>
                  <a:pt x="23" y="105"/>
                  <a:pt x="27" y="97"/>
                  <a:pt x="32" y="90"/>
                </a:cubicBezTo>
                <a:cubicBezTo>
                  <a:pt x="36" y="84"/>
                  <a:pt x="43" y="81"/>
                  <a:pt x="49" y="78"/>
                </a:cubicBezTo>
                <a:cubicBezTo>
                  <a:pt x="63" y="71"/>
                  <a:pt x="79" y="68"/>
                  <a:pt x="95" y="67"/>
                </a:cubicBezTo>
                <a:cubicBezTo>
                  <a:pt x="103" y="66"/>
                  <a:pt x="112" y="64"/>
                  <a:pt x="120" y="64"/>
                </a:cubicBezTo>
                <a:cubicBezTo>
                  <a:pt x="132" y="62"/>
                  <a:pt x="144" y="61"/>
                  <a:pt x="156" y="61"/>
                </a:cubicBezTo>
                <a:cubicBezTo>
                  <a:pt x="202" y="59"/>
                  <a:pt x="247" y="59"/>
                  <a:pt x="292" y="61"/>
                </a:cubicBezTo>
                <a:cubicBezTo>
                  <a:pt x="306" y="61"/>
                  <a:pt x="320" y="62"/>
                  <a:pt x="334" y="63"/>
                </a:cubicBezTo>
                <a:cubicBezTo>
                  <a:pt x="338" y="63"/>
                  <a:pt x="341" y="63"/>
                  <a:pt x="345" y="63"/>
                </a:cubicBezTo>
                <a:cubicBezTo>
                  <a:pt x="351" y="62"/>
                  <a:pt x="353" y="61"/>
                  <a:pt x="354" y="55"/>
                </a:cubicBezTo>
                <a:cubicBezTo>
                  <a:pt x="356" y="46"/>
                  <a:pt x="358" y="37"/>
                  <a:pt x="362" y="29"/>
                </a:cubicBezTo>
                <a:cubicBezTo>
                  <a:pt x="372" y="8"/>
                  <a:pt x="391" y="0"/>
                  <a:pt x="412" y="5"/>
                </a:cubicBezTo>
                <a:cubicBezTo>
                  <a:pt x="426" y="8"/>
                  <a:pt x="439" y="13"/>
                  <a:pt x="452" y="17"/>
                </a:cubicBezTo>
                <a:cubicBezTo>
                  <a:pt x="491" y="30"/>
                  <a:pt x="529" y="47"/>
                  <a:pt x="568" y="63"/>
                </a:cubicBezTo>
                <a:cubicBezTo>
                  <a:pt x="582" y="68"/>
                  <a:pt x="596" y="76"/>
                  <a:pt x="610" y="84"/>
                </a:cubicBezTo>
                <a:cubicBezTo>
                  <a:pt x="620" y="89"/>
                  <a:pt x="630" y="95"/>
                  <a:pt x="640" y="100"/>
                </a:cubicBezTo>
                <a:cubicBezTo>
                  <a:pt x="650" y="105"/>
                  <a:pt x="655" y="113"/>
                  <a:pt x="655" y="123"/>
                </a:cubicBezTo>
                <a:cubicBezTo>
                  <a:pt x="655" y="124"/>
                  <a:pt x="655" y="125"/>
                  <a:pt x="656" y="126"/>
                </a:cubicBezTo>
                <a:cubicBezTo>
                  <a:pt x="661" y="147"/>
                  <a:pt x="653" y="162"/>
                  <a:pt x="639" y="175"/>
                </a:cubicBezTo>
                <a:cubicBezTo>
                  <a:pt x="626" y="186"/>
                  <a:pt x="614" y="198"/>
                  <a:pt x="600" y="207"/>
                </a:cubicBezTo>
                <a:cubicBezTo>
                  <a:pt x="598" y="208"/>
                  <a:pt x="596" y="210"/>
                  <a:pt x="594" y="211"/>
                </a:cubicBezTo>
                <a:cubicBezTo>
                  <a:pt x="566" y="237"/>
                  <a:pt x="533" y="257"/>
                  <a:pt x="502" y="278"/>
                </a:cubicBezTo>
                <a:cubicBezTo>
                  <a:pt x="496" y="282"/>
                  <a:pt x="490" y="286"/>
                  <a:pt x="484" y="290"/>
                </a:cubicBezTo>
                <a:cubicBezTo>
                  <a:pt x="462" y="304"/>
                  <a:pt x="439" y="315"/>
                  <a:pt x="415" y="325"/>
                </a:cubicBezTo>
                <a:cubicBezTo>
                  <a:pt x="402" y="330"/>
                  <a:pt x="389" y="329"/>
                  <a:pt x="377" y="323"/>
                </a:cubicBezTo>
                <a:cubicBezTo>
                  <a:pt x="362" y="317"/>
                  <a:pt x="355" y="304"/>
                  <a:pt x="356" y="288"/>
                </a:cubicBezTo>
                <a:cubicBezTo>
                  <a:pt x="357" y="283"/>
                  <a:pt x="357" y="277"/>
                  <a:pt x="358" y="271"/>
                </a:cubicBezTo>
                <a:cubicBezTo>
                  <a:pt x="358" y="269"/>
                  <a:pt x="357" y="267"/>
                  <a:pt x="357" y="264"/>
                </a:cubicBezTo>
                <a:close/>
                <a:moveTo>
                  <a:pt x="144" y="136"/>
                </a:moveTo>
                <a:cubicBezTo>
                  <a:pt x="142" y="132"/>
                  <a:pt x="141" y="131"/>
                  <a:pt x="141" y="129"/>
                </a:cubicBezTo>
                <a:cubicBezTo>
                  <a:pt x="141" y="127"/>
                  <a:pt x="141" y="125"/>
                  <a:pt x="144" y="125"/>
                </a:cubicBezTo>
                <a:cubicBezTo>
                  <a:pt x="147" y="125"/>
                  <a:pt x="147" y="127"/>
                  <a:pt x="147" y="129"/>
                </a:cubicBezTo>
                <a:cubicBezTo>
                  <a:pt x="147" y="131"/>
                  <a:pt x="146" y="132"/>
                  <a:pt x="144" y="136"/>
                </a:cubicBezTo>
                <a:close/>
                <a:moveTo>
                  <a:pt x="338" y="178"/>
                </a:moveTo>
                <a:cubicBezTo>
                  <a:pt x="336" y="175"/>
                  <a:pt x="334" y="174"/>
                  <a:pt x="333" y="172"/>
                </a:cubicBezTo>
                <a:cubicBezTo>
                  <a:pt x="332" y="169"/>
                  <a:pt x="334" y="167"/>
                  <a:pt x="337" y="167"/>
                </a:cubicBezTo>
                <a:cubicBezTo>
                  <a:pt x="340" y="166"/>
                  <a:pt x="344" y="168"/>
                  <a:pt x="343" y="170"/>
                </a:cubicBezTo>
                <a:cubicBezTo>
                  <a:pt x="342" y="173"/>
                  <a:pt x="340" y="175"/>
                  <a:pt x="338" y="178"/>
                </a:cubicBezTo>
                <a:close/>
                <a:moveTo>
                  <a:pt x="361" y="175"/>
                </a:moveTo>
                <a:cubicBezTo>
                  <a:pt x="361" y="173"/>
                  <a:pt x="360" y="172"/>
                  <a:pt x="361" y="171"/>
                </a:cubicBezTo>
                <a:cubicBezTo>
                  <a:pt x="363" y="169"/>
                  <a:pt x="366" y="167"/>
                  <a:pt x="369" y="164"/>
                </a:cubicBezTo>
                <a:cubicBezTo>
                  <a:pt x="369" y="164"/>
                  <a:pt x="372" y="165"/>
                  <a:pt x="372" y="166"/>
                </a:cubicBezTo>
                <a:cubicBezTo>
                  <a:pt x="373" y="171"/>
                  <a:pt x="369" y="176"/>
                  <a:pt x="364" y="177"/>
                </a:cubicBezTo>
                <a:cubicBezTo>
                  <a:pt x="363" y="177"/>
                  <a:pt x="362" y="175"/>
                  <a:pt x="361" y="175"/>
                </a:cubicBezTo>
                <a:close/>
                <a:moveTo>
                  <a:pt x="400" y="168"/>
                </a:moveTo>
                <a:cubicBezTo>
                  <a:pt x="399" y="169"/>
                  <a:pt x="399" y="170"/>
                  <a:pt x="399" y="171"/>
                </a:cubicBezTo>
                <a:cubicBezTo>
                  <a:pt x="397" y="174"/>
                  <a:pt x="397" y="178"/>
                  <a:pt x="392" y="178"/>
                </a:cubicBezTo>
                <a:cubicBezTo>
                  <a:pt x="391" y="178"/>
                  <a:pt x="390" y="177"/>
                  <a:pt x="390" y="176"/>
                </a:cubicBezTo>
                <a:cubicBezTo>
                  <a:pt x="388" y="172"/>
                  <a:pt x="389" y="167"/>
                  <a:pt x="393" y="165"/>
                </a:cubicBezTo>
                <a:cubicBezTo>
                  <a:pt x="394" y="164"/>
                  <a:pt x="396" y="164"/>
                  <a:pt x="397" y="165"/>
                </a:cubicBezTo>
                <a:cubicBezTo>
                  <a:pt x="398" y="165"/>
                  <a:pt x="399" y="167"/>
                  <a:pt x="400" y="168"/>
                </a:cubicBezTo>
                <a:close/>
                <a:moveTo>
                  <a:pt x="149" y="150"/>
                </a:moveTo>
                <a:cubicBezTo>
                  <a:pt x="148" y="152"/>
                  <a:pt x="148" y="154"/>
                  <a:pt x="147" y="156"/>
                </a:cubicBezTo>
                <a:cubicBezTo>
                  <a:pt x="146" y="162"/>
                  <a:pt x="143" y="168"/>
                  <a:pt x="144" y="175"/>
                </a:cubicBezTo>
                <a:cubicBezTo>
                  <a:pt x="144" y="178"/>
                  <a:pt x="142" y="180"/>
                  <a:pt x="139" y="179"/>
                </a:cubicBezTo>
                <a:cubicBezTo>
                  <a:pt x="136" y="178"/>
                  <a:pt x="135" y="176"/>
                  <a:pt x="136" y="173"/>
                </a:cubicBezTo>
                <a:cubicBezTo>
                  <a:pt x="139" y="165"/>
                  <a:pt x="142" y="157"/>
                  <a:pt x="145" y="149"/>
                </a:cubicBezTo>
                <a:cubicBezTo>
                  <a:pt x="145" y="149"/>
                  <a:pt x="146" y="148"/>
                  <a:pt x="147" y="148"/>
                </a:cubicBezTo>
                <a:cubicBezTo>
                  <a:pt x="148" y="148"/>
                  <a:pt x="148" y="149"/>
                  <a:pt x="149" y="150"/>
                </a:cubicBezTo>
                <a:close/>
                <a:moveTo>
                  <a:pt x="337" y="125"/>
                </a:moveTo>
                <a:cubicBezTo>
                  <a:pt x="338" y="119"/>
                  <a:pt x="339" y="112"/>
                  <a:pt x="340" y="106"/>
                </a:cubicBezTo>
                <a:cubicBezTo>
                  <a:pt x="340" y="105"/>
                  <a:pt x="341" y="104"/>
                  <a:pt x="342" y="104"/>
                </a:cubicBezTo>
                <a:cubicBezTo>
                  <a:pt x="343" y="105"/>
                  <a:pt x="345" y="105"/>
                  <a:pt x="345" y="106"/>
                </a:cubicBezTo>
                <a:cubicBezTo>
                  <a:pt x="346" y="109"/>
                  <a:pt x="346" y="112"/>
                  <a:pt x="346" y="115"/>
                </a:cubicBezTo>
                <a:cubicBezTo>
                  <a:pt x="344" y="124"/>
                  <a:pt x="344" y="134"/>
                  <a:pt x="345" y="143"/>
                </a:cubicBezTo>
                <a:cubicBezTo>
                  <a:pt x="345" y="145"/>
                  <a:pt x="346" y="148"/>
                  <a:pt x="343" y="148"/>
                </a:cubicBezTo>
                <a:cubicBezTo>
                  <a:pt x="341" y="147"/>
                  <a:pt x="339" y="145"/>
                  <a:pt x="339" y="143"/>
                </a:cubicBezTo>
                <a:cubicBezTo>
                  <a:pt x="338" y="137"/>
                  <a:pt x="338" y="131"/>
                  <a:pt x="337" y="125"/>
                </a:cubicBezTo>
                <a:close/>
                <a:moveTo>
                  <a:pt x="403" y="102"/>
                </a:moveTo>
                <a:cubicBezTo>
                  <a:pt x="401" y="116"/>
                  <a:pt x="398" y="130"/>
                  <a:pt x="396" y="144"/>
                </a:cubicBezTo>
                <a:cubicBezTo>
                  <a:pt x="396" y="144"/>
                  <a:pt x="395" y="145"/>
                  <a:pt x="394" y="145"/>
                </a:cubicBezTo>
                <a:cubicBezTo>
                  <a:pt x="393" y="145"/>
                  <a:pt x="392" y="144"/>
                  <a:pt x="392" y="143"/>
                </a:cubicBezTo>
                <a:cubicBezTo>
                  <a:pt x="391" y="143"/>
                  <a:pt x="391" y="141"/>
                  <a:pt x="391" y="140"/>
                </a:cubicBezTo>
                <a:cubicBezTo>
                  <a:pt x="393" y="127"/>
                  <a:pt x="395" y="113"/>
                  <a:pt x="397" y="99"/>
                </a:cubicBezTo>
                <a:cubicBezTo>
                  <a:pt x="397" y="98"/>
                  <a:pt x="398" y="97"/>
                  <a:pt x="399" y="96"/>
                </a:cubicBezTo>
                <a:cubicBezTo>
                  <a:pt x="399" y="96"/>
                  <a:pt x="401" y="95"/>
                  <a:pt x="401" y="95"/>
                </a:cubicBezTo>
                <a:cubicBezTo>
                  <a:pt x="402" y="96"/>
                  <a:pt x="403" y="97"/>
                  <a:pt x="403" y="97"/>
                </a:cubicBezTo>
                <a:cubicBezTo>
                  <a:pt x="403" y="99"/>
                  <a:pt x="403" y="100"/>
                  <a:pt x="403" y="102"/>
                </a:cubicBezTo>
                <a:close/>
                <a:moveTo>
                  <a:pt x="362" y="126"/>
                </a:moveTo>
                <a:cubicBezTo>
                  <a:pt x="364" y="118"/>
                  <a:pt x="366" y="110"/>
                  <a:pt x="368" y="102"/>
                </a:cubicBezTo>
                <a:cubicBezTo>
                  <a:pt x="369" y="100"/>
                  <a:pt x="371" y="97"/>
                  <a:pt x="373" y="98"/>
                </a:cubicBezTo>
                <a:cubicBezTo>
                  <a:pt x="375" y="99"/>
                  <a:pt x="374" y="103"/>
                  <a:pt x="375" y="105"/>
                </a:cubicBezTo>
                <a:cubicBezTo>
                  <a:pt x="375" y="106"/>
                  <a:pt x="374" y="107"/>
                  <a:pt x="374" y="108"/>
                </a:cubicBezTo>
                <a:cubicBezTo>
                  <a:pt x="369" y="119"/>
                  <a:pt x="369" y="130"/>
                  <a:pt x="372" y="141"/>
                </a:cubicBezTo>
                <a:cubicBezTo>
                  <a:pt x="372" y="142"/>
                  <a:pt x="372" y="143"/>
                  <a:pt x="372" y="144"/>
                </a:cubicBezTo>
                <a:cubicBezTo>
                  <a:pt x="372" y="146"/>
                  <a:pt x="373" y="148"/>
                  <a:pt x="370" y="148"/>
                </a:cubicBezTo>
                <a:cubicBezTo>
                  <a:pt x="369" y="148"/>
                  <a:pt x="367" y="147"/>
                  <a:pt x="367" y="145"/>
                </a:cubicBezTo>
                <a:cubicBezTo>
                  <a:pt x="365" y="140"/>
                  <a:pt x="364" y="135"/>
                  <a:pt x="363" y="129"/>
                </a:cubicBezTo>
                <a:cubicBezTo>
                  <a:pt x="363" y="128"/>
                  <a:pt x="363" y="127"/>
                  <a:pt x="363" y="126"/>
                </a:cubicBezTo>
                <a:cubicBezTo>
                  <a:pt x="363" y="126"/>
                  <a:pt x="363" y="126"/>
                  <a:pt x="362" y="126"/>
                </a:cubicBezTo>
                <a:close/>
                <a:moveTo>
                  <a:pt x="229" y="159"/>
                </a:moveTo>
                <a:cubicBezTo>
                  <a:pt x="229" y="163"/>
                  <a:pt x="232" y="165"/>
                  <a:pt x="235" y="166"/>
                </a:cubicBezTo>
                <a:cubicBezTo>
                  <a:pt x="240" y="168"/>
                  <a:pt x="245" y="168"/>
                  <a:pt x="250" y="169"/>
                </a:cubicBezTo>
                <a:cubicBezTo>
                  <a:pt x="252" y="169"/>
                  <a:pt x="256" y="166"/>
                  <a:pt x="256" y="170"/>
                </a:cubicBezTo>
                <a:cubicBezTo>
                  <a:pt x="256" y="171"/>
                  <a:pt x="252" y="173"/>
                  <a:pt x="250" y="174"/>
                </a:cubicBezTo>
                <a:cubicBezTo>
                  <a:pt x="244" y="174"/>
                  <a:pt x="239" y="175"/>
                  <a:pt x="233" y="173"/>
                </a:cubicBezTo>
                <a:cubicBezTo>
                  <a:pt x="221" y="170"/>
                  <a:pt x="216" y="158"/>
                  <a:pt x="222" y="147"/>
                </a:cubicBezTo>
                <a:cubicBezTo>
                  <a:pt x="229" y="132"/>
                  <a:pt x="242" y="126"/>
                  <a:pt x="256" y="130"/>
                </a:cubicBezTo>
                <a:cubicBezTo>
                  <a:pt x="261" y="131"/>
                  <a:pt x="263" y="135"/>
                  <a:pt x="261" y="139"/>
                </a:cubicBezTo>
                <a:cubicBezTo>
                  <a:pt x="260" y="142"/>
                  <a:pt x="257" y="145"/>
                  <a:pt x="255" y="147"/>
                </a:cubicBezTo>
                <a:cubicBezTo>
                  <a:pt x="249" y="153"/>
                  <a:pt x="240" y="156"/>
                  <a:pt x="229" y="159"/>
                </a:cubicBezTo>
                <a:close/>
                <a:moveTo>
                  <a:pt x="229" y="148"/>
                </a:moveTo>
                <a:cubicBezTo>
                  <a:pt x="230" y="149"/>
                  <a:pt x="231" y="150"/>
                  <a:pt x="232" y="150"/>
                </a:cubicBezTo>
                <a:cubicBezTo>
                  <a:pt x="238" y="151"/>
                  <a:pt x="243" y="148"/>
                  <a:pt x="247" y="145"/>
                </a:cubicBezTo>
                <a:cubicBezTo>
                  <a:pt x="250" y="143"/>
                  <a:pt x="253" y="142"/>
                  <a:pt x="253" y="138"/>
                </a:cubicBezTo>
                <a:cubicBezTo>
                  <a:pt x="252" y="136"/>
                  <a:pt x="247" y="134"/>
                  <a:pt x="243" y="135"/>
                </a:cubicBezTo>
                <a:cubicBezTo>
                  <a:pt x="237" y="137"/>
                  <a:pt x="233" y="140"/>
                  <a:pt x="230" y="146"/>
                </a:cubicBezTo>
                <a:cubicBezTo>
                  <a:pt x="229" y="146"/>
                  <a:pt x="229" y="147"/>
                  <a:pt x="229" y="148"/>
                </a:cubicBezTo>
                <a:close/>
                <a:moveTo>
                  <a:pt x="111" y="246"/>
                </a:moveTo>
                <a:cubicBezTo>
                  <a:pt x="117" y="240"/>
                  <a:pt x="123" y="239"/>
                  <a:pt x="127" y="237"/>
                </a:cubicBezTo>
                <a:cubicBezTo>
                  <a:pt x="144" y="233"/>
                  <a:pt x="161" y="229"/>
                  <a:pt x="177" y="225"/>
                </a:cubicBezTo>
                <a:cubicBezTo>
                  <a:pt x="200" y="221"/>
                  <a:pt x="222" y="217"/>
                  <a:pt x="245" y="213"/>
                </a:cubicBezTo>
                <a:cubicBezTo>
                  <a:pt x="247" y="212"/>
                  <a:pt x="249" y="212"/>
                  <a:pt x="251" y="213"/>
                </a:cubicBezTo>
                <a:cubicBezTo>
                  <a:pt x="251" y="213"/>
                  <a:pt x="252" y="214"/>
                  <a:pt x="252" y="214"/>
                </a:cubicBezTo>
                <a:cubicBezTo>
                  <a:pt x="252" y="215"/>
                  <a:pt x="252" y="217"/>
                  <a:pt x="251" y="217"/>
                </a:cubicBezTo>
                <a:cubicBezTo>
                  <a:pt x="248" y="218"/>
                  <a:pt x="244" y="219"/>
                  <a:pt x="241" y="220"/>
                </a:cubicBezTo>
                <a:cubicBezTo>
                  <a:pt x="228" y="222"/>
                  <a:pt x="215" y="224"/>
                  <a:pt x="202" y="227"/>
                </a:cubicBezTo>
                <a:cubicBezTo>
                  <a:pt x="176" y="232"/>
                  <a:pt x="150" y="239"/>
                  <a:pt x="124" y="245"/>
                </a:cubicBezTo>
                <a:cubicBezTo>
                  <a:pt x="121" y="245"/>
                  <a:pt x="118" y="245"/>
                  <a:pt x="111" y="246"/>
                </a:cubicBezTo>
                <a:close/>
                <a:moveTo>
                  <a:pt x="299" y="167"/>
                </a:moveTo>
                <a:cubicBezTo>
                  <a:pt x="295" y="169"/>
                  <a:pt x="291" y="171"/>
                  <a:pt x="287" y="173"/>
                </a:cubicBezTo>
                <a:cubicBezTo>
                  <a:pt x="283" y="174"/>
                  <a:pt x="278" y="174"/>
                  <a:pt x="275" y="173"/>
                </a:cubicBezTo>
                <a:cubicBezTo>
                  <a:pt x="268" y="171"/>
                  <a:pt x="265" y="164"/>
                  <a:pt x="268" y="157"/>
                </a:cubicBezTo>
                <a:cubicBezTo>
                  <a:pt x="277" y="144"/>
                  <a:pt x="289" y="137"/>
                  <a:pt x="304" y="134"/>
                </a:cubicBezTo>
                <a:cubicBezTo>
                  <a:pt x="306" y="133"/>
                  <a:pt x="309" y="133"/>
                  <a:pt x="311" y="134"/>
                </a:cubicBezTo>
                <a:cubicBezTo>
                  <a:pt x="316" y="135"/>
                  <a:pt x="318" y="140"/>
                  <a:pt x="316" y="144"/>
                </a:cubicBezTo>
                <a:cubicBezTo>
                  <a:pt x="316" y="146"/>
                  <a:pt x="315" y="147"/>
                  <a:pt x="314" y="149"/>
                </a:cubicBezTo>
                <a:cubicBezTo>
                  <a:pt x="310" y="157"/>
                  <a:pt x="306" y="165"/>
                  <a:pt x="313" y="174"/>
                </a:cubicBezTo>
                <a:cubicBezTo>
                  <a:pt x="313" y="174"/>
                  <a:pt x="313" y="176"/>
                  <a:pt x="312" y="176"/>
                </a:cubicBezTo>
                <a:cubicBezTo>
                  <a:pt x="311" y="177"/>
                  <a:pt x="309" y="178"/>
                  <a:pt x="308" y="177"/>
                </a:cubicBezTo>
                <a:cubicBezTo>
                  <a:pt x="305" y="174"/>
                  <a:pt x="303" y="170"/>
                  <a:pt x="299" y="167"/>
                </a:cubicBezTo>
                <a:close/>
                <a:moveTo>
                  <a:pt x="303" y="143"/>
                </a:moveTo>
                <a:cubicBezTo>
                  <a:pt x="303" y="141"/>
                  <a:pt x="301" y="139"/>
                  <a:pt x="298" y="140"/>
                </a:cubicBezTo>
                <a:cubicBezTo>
                  <a:pt x="289" y="143"/>
                  <a:pt x="282" y="148"/>
                  <a:pt x="276" y="155"/>
                </a:cubicBezTo>
                <a:cubicBezTo>
                  <a:pt x="274" y="158"/>
                  <a:pt x="273" y="161"/>
                  <a:pt x="275" y="164"/>
                </a:cubicBezTo>
                <a:cubicBezTo>
                  <a:pt x="276" y="167"/>
                  <a:pt x="279" y="167"/>
                  <a:pt x="282" y="167"/>
                </a:cubicBezTo>
                <a:cubicBezTo>
                  <a:pt x="294" y="166"/>
                  <a:pt x="303" y="155"/>
                  <a:pt x="303" y="143"/>
                </a:cubicBezTo>
                <a:close/>
                <a:moveTo>
                  <a:pt x="207" y="103"/>
                </a:moveTo>
                <a:cubicBezTo>
                  <a:pt x="202" y="113"/>
                  <a:pt x="203" y="123"/>
                  <a:pt x="203" y="133"/>
                </a:cubicBezTo>
                <a:cubicBezTo>
                  <a:pt x="203" y="134"/>
                  <a:pt x="202" y="135"/>
                  <a:pt x="203" y="136"/>
                </a:cubicBezTo>
                <a:cubicBezTo>
                  <a:pt x="204" y="140"/>
                  <a:pt x="207" y="144"/>
                  <a:pt x="207" y="148"/>
                </a:cubicBezTo>
                <a:cubicBezTo>
                  <a:pt x="207" y="152"/>
                  <a:pt x="204" y="157"/>
                  <a:pt x="203" y="161"/>
                </a:cubicBezTo>
                <a:cubicBezTo>
                  <a:pt x="203" y="163"/>
                  <a:pt x="205" y="165"/>
                  <a:pt x="206" y="168"/>
                </a:cubicBezTo>
                <a:cubicBezTo>
                  <a:pt x="207" y="169"/>
                  <a:pt x="208" y="172"/>
                  <a:pt x="206" y="173"/>
                </a:cubicBezTo>
                <a:cubicBezTo>
                  <a:pt x="204" y="173"/>
                  <a:pt x="202" y="173"/>
                  <a:pt x="200" y="172"/>
                </a:cubicBezTo>
                <a:cubicBezTo>
                  <a:pt x="199" y="172"/>
                  <a:pt x="198" y="170"/>
                  <a:pt x="197" y="169"/>
                </a:cubicBezTo>
                <a:cubicBezTo>
                  <a:pt x="195" y="167"/>
                  <a:pt x="193" y="167"/>
                  <a:pt x="190" y="168"/>
                </a:cubicBezTo>
                <a:cubicBezTo>
                  <a:pt x="186" y="170"/>
                  <a:pt x="181" y="172"/>
                  <a:pt x="176" y="174"/>
                </a:cubicBezTo>
                <a:cubicBezTo>
                  <a:pt x="171" y="175"/>
                  <a:pt x="166" y="174"/>
                  <a:pt x="163" y="170"/>
                </a:cubicBezTo>
                <a:cubicBezTo>
                  <a:pt x="159" y="165"/>
                  <a:pt x="159" y="160"/>
                  <a:pt x="161" y="155"/>
                </a:cubicBezTo>
                <a:cubicBezTo>
                  <a:pt x="163" y="150"/>
                  <a:pt x="167" y="146"/>
                  <a:pt x="172" y="143"/>
                </a:cubicBezTo>
                <a:cubicBezTo>
                  <a:pt x="177" y="140"/>
                  <a:pt x="183" y="138"/>
                  <a:pt x="189" y="135"/>
                </a:cubicBezTo>
                <a:cubicBezTo>
                  <a:pt x="195" y="133"/>
                  <a:pt x="195" y="133"/>
                  <a:pt x="196" y="127"/>
                </a:cubicBezTo>
                <a:cubicBezTo>
                  <a:pt x="197" y="121"/>
                  <a:pt x="197" y="116"/>
                  <a:pt x="199" y="111"/>
                </a:cubicBezTo>
                <a:cubicBezTo>
                  <a:pt x="200" y="107"/>
                  <a:pt x="202" y="105"/>
                  <a:pt x="204" y="102"/>
                </a:cubicBezTo>
                <a:cubicBezTo>
                  <a:pt x="205" y="102"/>
                  <a:pt x="206" y="103"/>
                  <a:pt x="207" y="103"/>
                </a:cubicBezTo>
                <a:close/>
                <a:moveTo>
                  <a:pt x="195" y="154"/>
                </a:moveTo>
                <a:cubicBezTo>
                  <a:pt x="195" y="148"/>
                  <a:pt x="189" y="142"/>
                  <a:pt x="185" y="143"/>
                </a:cubicBezTo>
                <a:cubicBezTo>
                  <a:pt x="177" y="145"/>
                  <a:pt x="171" y="149"/>
                  <a:pt x="167" y="157"/>
                </a:cubicBezTo>
                <a:cubicBezTo>
                  <a:pt x="165" y="162"/>
                  <a:pt x="169" y="168"/>
                  <a:pt x="174" y="167"/>
                </a:cubicBezTo>
                <a:cubicBezTo>
                  <a:pt x="181" y="167"/>
                  <a:pt x="187" y="164"/>
                  <a:pt x="191" y="159"/>
                </a:cubicBezTo>
                <a:cubicBezTo>
                  <a:pt x="193" y="158"/>
                  <a:pt x="194" y="155"/>
                  <a:pt x="195" y="154"/>
                </a:cubicBezTo>
                <a:close/>
                <a:moveTo>
                  <a:pt x="289" y="195"/>
                </a:moveTo>
                <a:cubicBezTo>
                  <a:pt x="289" y="196"/>
                  <a:pt x="288" y="197"/>
                  <a:pt x="288" y="197"/>
                </a:cubicBezTo>
                <a:cubicBezTo>
                  <a:pt x="286" y="198"/>
                  <a:pt x="284" y="199"/>
                  <a:pt x="282" y="199"/>
                </a:cubicBezTo>
                <a:cubicBezTo>
                  <a:pt x="257" y="202"/>
                  <a:pt x="231" y="206"/>
                  <a:pt x="206" y="208"/>
                </a:cubicBezTo>
                <a:cubicBezTo>
                  <a:pt x="171" y="211"/>
                  <a:pt x="137" y="216"/>
                  <a:pt x="104" y="225"/>
                </a:cubicBezTo>
                <a:cubicBezTo>
                  <a:pt x="102" y="225"/>
                  <a:pt x="100" y="225"/>
                  <a:pt x="98" y="224"/>
                </a:cubicBezTo>
                <a:cubicBezTo>
                  <a:pt x="98" y="224"/>
                  <a:pt x="98" y="224"/>
                  <a:pt x="98" y="223"/>
                </a:cubicBezTo>
                <a:cubicBezTo>
                  <a:pt x="97" y="223"/>
                  <a:pt x="97" y="222"/>
                  <a:pt x="98" y="222"/>
                </a:cubicBezTo>
                <a:cubicBezTo>
                  <a:pt x="99" y="221"/>
                  <a:pt x="101" y="219"/>
                  <a:pt x="103" y="219"/>
                </a:cubicBezTo>
                <a:cubicBezTo>
                  <a:pt x="123" y="215"/>
                  <a:pt x="143" y="209"/>
                  <a:pt x="164" y="206"/>
                </a:cubicBezTo>
                <a:cubicBezTo>
                  <a:pt x="202" y="201"/>
                  <a:pt x="241" y="197"/>
                  <a:pt x="279" y="193"/>
                </a:cubicBezTo>
                <a:cubicBezTo>
                  <a:pt x="282" y="193"/>
                  <a:pt x="285" y="193"/>
                  <a:pt x="287" y="193"/>
                </a:cubicBezTo>
                <a:cubicBezTo>
                  <a:pt x="288" y="193"/>
                  <a:pt x="288" y="194"/>
                  <a:pt x="289" y="195"/>
                </a:cubicBezTo>
                <a:close/>
                <a:moveTo>
                  <a:pt x="244" y="65"/>
                </a:moveTo>
                <a:cubicBezTo>
                  <a:pt x="244" y="65"/>
                  <a:pt x="244" y="65"/>
                  <a:pt x="244" y="65"/>
                </a:cubicBezTo>
                <a:cubicBezTo>
                  <a:pt x="223" y="65"/>
                  <a:pt x="202" y="65"/>
                  <a:pt x="181" y="65"/>
                </a:cubicBezTo>
                <a:cubicBezTo>
                  <a:pt x="165" y="66"/>
                  <a:pt x="148" y="66"/>
                  <a:pt x="131" y="67"/>
                </a:cubicBezTo>
                <a:cubicBezTo>
                  <a:pt x="117" y="68"/>
                  <a:pt x="103" y="70"/>
                  <a:pt x="89" y="73"/>
                </a:cubicBezTo>
                <a:cubicBezTo>
                  <a:pt x="79" y="74"/>
                  <a:pt x="68" y="77"/>
                  <a:pt x="58" y="80"/>
                </a:cubicBezTo>
                <a:cubicBezTo>
                  <a:pt x="48" y="83"/>
                  <a:pt x="41" y="89"/>
                  <a:pt x="35" y="98"/>
                </a:cubicBezTo>
                <a:cubicBezTo>
                  <a:pt x="24" y="113"/>
                  <a:pt x="18" y="130"/>
                  <a:pt x="13" y="148"/>
                </a:cubicBezTo>
                <a:cubicBezTo>
                  <a:pt x="5" y="176"/>
                  <a:pt x="7" y="204"/>
                  <a:pt x="9" y="233"/>
                </a:cubicBezTo>
                <a:cubicBezTo>
                  <a:pt x="10" y="245"/>
                  <a:pt x="15" y="258"/>
                  <a:pt x="24" y="267"/>
                </a:cubicBezTo>
                <a:cubicBezTo>
                  <a:pt x="41" y="285"/>
                  <a:pt x="63" y="291"/>
                  <a:pt x="87" y="289"/>
                </a:cubicBezTo>
                <a:cubicBezTo>
                  <a:pt x="105" y="288"/>
                  <a:pt x="122" y="285"/>
                  <a:pt x="139" y="283"/>
                </a:cubicBezTo>
                <a:cubicBezTo>
                  <a:pt x="169" y="280"/>
                  <a:pt x="200" y="274"/>
                  <a:pt x="230" y="266"/>
                </a:cubicBezTo>
                <a:cubicBezTo>
                  <a:pt x="245" y="262"/>
                  <a:pt x="260" y="258"/>
                  <a:pt x="275" y="254"/>
                </a:cubicBezTo>
                <a:cubicBezTo>
                  <a:pt x="301" y="246"/>
                  <a:pt x="328" y="242"/>
                  <a:pt x="353" y="232"/>
                </a:cubicBezTo>
                <a:cubicBezTo>
                  <a:pt x="355" y="231"/>
                  <a:pt x="359" y="231"/>
                  <a:pt x="362" y="231"/>
                </a:cubicBezTo>
                <a:cubicBezTo>
                  <a:pt x="367" y="232"/>
                  <a:pt x="368" y="234"/>
                  <a:pt x="368" y="240"/>
                </a:cubicBezTo>
                <a:cubicBezTo>
                  <a:pt x="366" y="255"/>
                  <a:pt x="365" y="270"/>
                  <a:pt x="363" y="285"/>
                </a:cubicBezTo>
                <a:cubicBezTo>
                  <a:pt x="363" y="289"/>
                  <a:pt x="362" y="293"/>
                  <a:pt x="363" y="297"/>
                </a:cubicBezTo>
                <a:cubicBezTo>
                  <a:pt x="364" y="308"/>
                  <a:pt x="377" y="317"/>
                  <a:pt x="387" y="312"/>
                </a:cubicBezTo>
                <a:cubicBezTo>
                  <a:pt x="389" y="312"/>
                  <a:pt x="391" y="311"/>
                  <a:pt x="393" y="310"/>
                </a:cubicBezTo>
                <a:cubicBezTo>
                  <a:pt x="414" y="300"/>
                  <a:pt x="434" y="290"/>
                  <a:pt x="452" y="276"/>
                </a:cubicBezTo>
                <a:cubicBezTo>
                  <a:pt x="481" y="256"/>
                  <a:pt x="509" y="235"/>
                  <a:pt x="539" y="217"/>
                </a:cubicBezTo>
                <a:cubicBezTo>
                  <a:pt x="553" y="209"/>
                  <a:pt x="565" y="199"/>
                  <a:pt x="578" y="190"/>
                </a:cubicBezTo>
                <a:cubicBezTo>
                  <a:pt x="583" y="186"/>
                  <a:pt x="588" y="182"/>
                  <a:pt x="593" y="178"/>
                </a:cubicBezTo>
                <a:cubicBezTo>
                  <a:pt x="609" y="167"/>
                  <a:pt x="623" y="155"/>
                  <a:pt x="636" y="141"/>
                </a:cubicBezTo>
                <a:cubicBezTo>
                  <a:pt x="639" y="138"/>
                  <a:pt x="642" y="134"/>
                  <a:pt x="645" y="129"/>
                </a:cubicBezTo>
                <a:cubicBezTo>
                  <a:pt x="649" y="123"/>
                  <a:pt x="647" y="115"/>
                  <a:pt x="642" y="110"/>
                </a:cubicBezTo>
                <a:cubicBezTo>
                  <a:pt x="638" y="107"/>
                  <a:pt x="634" y="105"/>
                  <a:pt x="630" y="103"/>
                </a:cubicBezTo>
                <a:cubicBezTo>
                  <a:pt x="601" y="87"/>
                  <a:pt x="573" y="70"/>
                  <a:pt x="542" y="59"/>
                </a:cubicBezTo>
                <a:cubicBezTo>
                  <a:pt x="533" y="56"/>
                  <a:pt x="524" y="53"/>
                  <a:pt x="515" y="49"/>
                </a:cubicBezTo>
                <a:cubicBezTo>
                  <a:pt x="484" y="34"/>
                  <a:pt x="451" y="25"/>
                  <a:pt x="419" y="14"/>
                </a:cubicBezTo>
                <a:cubicBezTo>
                  <a:pt x="411" y="11"/>
                  <a:pt x="402" y="10"/>
                  <a:pt x="394" y="11"/>
                </a:cubicBezTo>
                <a:cubicBezTo>
                  <a:pt x="383" y="12"/>
                  <a:pt x="376" y="18"/>
                  <a:pt x="370" y="26"/>
                </a:cubicBezTo>
                <a:cubicBezTo>
                  <a:pt x="366" y="34"/>
                  <a:pt x="362" y="42"/>
                  <a:pt x="361" y="52"/>
                </a:cubicBezTo>
                <a:cubicBezTo>
                  <a:pt x="360" y="56"/>
                  <a:pt x="359" y="60"/>
                  <a:pt x="358" y="63"/>
                </a:cubicBezTo>
                <a:cubicBezTo>
                  <a:pt x="357" y="67"/>
                  <a:pt x="355" y="69"/>
                  <a:pt x="352" y="68"/>
                </a:cubicBezTo>
                <a:cubicBezTo>
                  <a:pt x="341" y="68"/>
                  <a:pt x="331" y="68"/>
                  <a:pt x="321" y="68"/>
                </a:cubicBezTo>
                <a:cubicBezTo>
                  <a:pt x="295" y="67"/>
                  <a:pt x="270" y="66"/>
                  <a:pt x="244" y="65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HappyZcool-2016" panose="02010600030101010101" pitchFamily="2" charset="-122"/>
              <a:ea typeface="HappyZcool-2016" panose="02010600030101010101" pitchFamily="2" charset="-122"/>
              <a:sym typeface="HappyZcool-2016" panose="02010600030101010101" pitchFamily="2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6F7EF7B3-A81D-4464-A577-FD93CCEF2297}"/>
              </a:ext>
            </a:extLst>
          </p:cNvPr>
          <p:cNvSpPr txBox="1"/>
          <p:nvPr/>
        </p:nvSpPr>
        <p:spPr>
          <a:xfrm>
            <a:off x="1866315" y="270357"/>
            <a:ext cx="3659354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800" dirty="0">
                <a:solidFill>
                  <a:schemeClr val="accent2"/>
                </a:solidFill>
                <a:latin typeface="Consolas" panose="020B0609020204030204" pitchFamily="49" charset="0"/>
                <a:ea typeface="中国式手写风" panose="02000500000000000000" pitchFamily="2" charset="-122"/>
              </a:rPr>
              <a:t>VR</a:t>
            </a:r>
            <a:r>
              <a:rPr lang="zh-CN" altLang="en-US" sz="2800" dirty="0">
                <a:solidFill>
                  <a:schemeClr val="accent2"/>
                </a:solidFill>
                <a:latin typeface="中国式手写风" panose="02000500000000000000" pitchFamily="2" charset="-122"/>
                <a:ea typeface="中国式手写风" panose="02000500000000000000" pitchFamily="2" charset="-122"/>
              </a:rPr>
              <a:t>模块演示</a:t>
            </a:r>
            <a:r>
              <a:rPr lang="en-US" altLang="zh-CN" sz="2800" dirty="0">
                <a:solidFill>
                  <a:schemeClr val="accent2"/>
                </a:solidFill>
                <a:latin typeface="Consolas" panose="020B0609020204030204" pitchFamily="49" charset="0"/>
                <a:ea typeface="中国式手写风" panose="02000500000000000000" pitchFamily="2" charset="-122"/>
              </a:rPr>
              <a:t>demo</a:t>
            </a:r>
            <a:endParaRPr lang="zh-CN" altLang="en-US" sz="2800" dirty="0">
              <a:solidFill>
                <a:schemeClr val="accent2"/>
              </a:solidFill>
              <a:latin typeface="Consolas" panose="020B0609020204030204" pitchFamily="49" charset="0"/>
              <a:ea typeface="中国式手写风" panose="020005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200D76-510D-4542-AD48-2FDF7420B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331" y="1446437"/>
            <a:ext cx="9356870" cy="419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6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9">
            <a:extLst>
              <a:ext uri="{FF2B5EF4-FFF2-40B4-BE49-F238E27FC236}">
                <a16:creationId xmlns:a16="http://schemas.microsoft.com/office/drawing/2014/main" id="{FC571DFC-110D-4768-9F86-4734C1AAEA58}"/>
              </a:ext>
            </a:extLst>
          </p:cNvPr>
          <p:cNvSpPr>
            <a:spLocks noEditPoints="1"/>
          </p:cNvSpPr>
          <p:nvPr/>
        </p:nvSpPr>
        <p:spPr bwMode="auto">
          <a:xfrm>
            <a:off x="234511" y="86404"/>
            <a:ext cx="1493820" cy="751980"/>
          </a:xfrm>
          <a:custGeom>
            <a:avLst/>
            <a:gdLst>
              <a:gd name="T0" fmla="*/ 192 w 661"/>
              <a:gd name="T1" fmla="*/ 308 h 330"/>
              <a:gd name="T2" fmla="*/ 21 w 661"/>
              <a:gd name="T3" fmla="*/ 275 h 330"/>
              <a:gd name="T4" fmla="*/ 32 w 661"/>
              <a:gd name="T5" fmla="*/ 90 h 330"/>
              <a:gd name="T6" fmla="*/ 156 w 661"/>
              <a:gd name="T7" fmla="*/ 61 h 330"/>
              <a:gd name="T8" fmla="*/ 354 w 661"/>
              <a:gd name="T9" fmla="*/ 55 h 330"/>
              <a:gd name="T10" fmla="*/ 568 w 661"/>
              <a:gd name="T11" fmla="*/ 63 h 330"/>
              <a:gd name="T12" fmla="*/ 656 w 661"/>
              <a:gd name="T13" fmla="*/ 126 h 330"/>
              <a:gd name="T14" fmla="*/ 502 w 661"/>
              <a:gd name="T15" fmla="*/ 278 h 330"/>
              <a:gd name="T16" fmla="*/ 356 w 661"/>
              <a:gd name="T17" fmla="*/ 288 h 330"/>
              <a:gd name="T18" fmla="*/ 141 w 661"/>
              <a:gd name="T19" fmla="*/ 129 h 330"/>
              <a:gd name="T20" fmla="*/ 338 w 661"/>
              <a:gd name="T21" fmla="*/ 178 h 330"/>
              <a:gd name="T22" fmla="*/ 338 w 661"/>
              <a:gd name="T23" fmla="*/ 178 h 330"/>
              <a:gd name="T24" fmla="*/ 372 w 661"/>
              <a:gd name="T25" fmla="*/ 166 h 330"/>
              <a:gd name="T26" fmla="*/ 399 w 661"/>
              <a:gd name="T27" fmla="*/ 171 h 330"/>
              <a:gd name="T28" fmla="*/ 397 w 661"/>
              <a:gd name="T29" fmla="*/ 165 h 330"/>
              <a:gd name="T30" fmla="*/ 144 w 661"/>
              <a:gd name="T31" fmla="*/ 175 h 330"/>
              <a:gd name="T32" fmla="*/ 147 w 661"/>
              <a:gd name="T33" fmla="*/ 148 h 330"/>
              <a:gd name="T34" fmla="*/ 342 w 661"/>
              <a:gd name="T35" fmla="*/ 104 h 330"/>
              <a:gd name="T36" fmla="*/ 343 w 661"/>
              <a:gd name="T37" fmla="*/ 148 h 330"/>
              <a:gd name="T38" fmla="*/ 396 w 661"/>
              <a:gd name="T39" fmla="*/ 144 h 330"/>
              <a:gd name="T40" fmla="*/ 397 w 661"/>
              <a:gd name="T41" fmla="*/ 99 h 330"/>
              <a:gd name="T42" fmla="*/ 403 w 661"/>
              <a:gd name="T43" fmla="*/ 102 h 330"/>
              <a:gd name="T44" fmla="*/ 375 w 661"/>
              <a:gd name="T45" fmla="*/ 105 h 330"/>
              <a:gd name="T46" fmla="*/ 370 w 661"/>
              <a:gd name="T47" fmla="*/ 148 h 330"/>
              <a:gd name="T48" fmla="*/ 362 w 661"/>
              <a:gd name="T49" fmla="*/ 126 h 330"/>
              <a:gd name="T50" fmla="*/ 256 w 661"/>
              <a:gd name="T51" fmla="*/ 170 h 330"/>
              <a:gd name="T52" fmla="*/ 256 w 661"/>
              <a:gd name="T53" fmla="*/ 130 h 330"/>
              <a:gd name="T54" fmla="*/ 229 w 661"/>
              <a:gd name="T55" fmla="*/ 148 h 330"/>
              <a:gd name="T56" fmla="*/ 243 w 661"/>
              <a:gd name="T57" fmla="*/ 135 h 330"/>
              <a:gd name="T58" fmla="*/ 127 w 661"/>
              <a:gd name="T59" fmla="*/ 237 h 330"/>
              <a:gd name="T60" fmla="*/ 252 w 661"/>
              <a:gd name="T61" fmla="*/ 214 h 330"/>
              <a:gd name="T62" fmla="*/ 124 w 661"/>
              <a:gd name="T63" fmla="*/ 245 h 330"/>
              <a:gd name="T64" fmla="*/ 275 w 661"/>
              <a:gd name="T65" fmla="*/ 173 h 330"/>
              <a:gd name="T66" fmla="*/ 316 w 661"/>
              <a:gd name="T67" fmla="*/ 144 h 330"/>
              <a:gd name="T68" fmla="*/ 308 w 661"/>
              <a:gd name="T69" fmla="*/ 177 h 330"/>
              <a:gd name="T70" fmla="*/ 276 w 661"/>
              <a:gd name="T71" fmla="*/ 155 h 330"/>
              <a:gd name="T72" fmla="*/ 207 w 661"/>
              <a:gd name="T73" fmla="*/ 103 h 330"/>
              <a:gd name="T74" fmla="*/ 203 w 661"/>
              <a:gd name="T75" fmla="*/ 161 h 330"/>
              <a:gd name="T76" fmla="*/ 197 w 661"/>
              <a:gd name="T77" fmla="*/ 169 h 330"/>
              <a:gd name="T78" fmla="*/ 161 w 661"/>
              <a:gd name="T79" fmla="*/ 155 h 330"/>
              <a:gd name="T80" fmla="*/ 199 w 661"/>
              <a:gd name="T81" fmla="*/ 111 h 330"/>
              <a:gd name="T82" fmla="*/ 185 w 661"/>
              <a:gd name="T83" fmla="*/ 143 h 330"/>
              <a:gd name="T84" fmla="*/ 195 w 661"/>
              <a:gd name="T85" fmla="*/ 154 h 330"/>
              <a:gd name="T86" fmla="*/ 206 w 661"/>
              <a:gd name="T87" fmla="*/ 208 h 330"/>
              <a:gd name="T88" fmla="*/ 98 w 661"/>
              <a:gd name="T89" fmla="*/ 222 h 330"/>
              <a:gd name="T90" fmla="*/ 287 w 661"/>
              <a:gd name="T91" fmla="*/ 193 h 330"/>
              <a:gd name="T92" fmla="*/ 181 w 661"/>
              <a:gd name="T93" fmla="*/ 65 h 330"/>
              <a:gd name="T94" fmla="*/ 35 w 661"/>
              <a:gd name="T95" fmla="*/ 98 h 330"/>
              <a:gd name="T96" fmla="*/ 87 w 661"/>
              <a:gd name="T97" fmla="*/ 289 h 330"/>
              <a:gd name="T98" fmla="*/ 353 w 661"/>
              <a:gd name="T99" fmla="*/ 232 h 330"/>
              <a:gd name="T100" fmla="*/ 363 w 661"/>
              <a:gd name="T101" fmla="*/ 297 h 330"/>
              <a:gd name="T102" fmla="*/ 539 w 661"/>
              <a:gd name="T103" fmla="*/ 217 h 330"/>
              <a:gd name="T104" fmla="*/ 645 w 661"/>
              <a:gd name="T105" fmla="*/ 129 h 330"/>
              <a:gd name="T106" fmla="*/ 515 w 661"/>
              <a:gd name="T107" fmla="*/ 49 h 330"/>
              <a:gd name="T108" fmla="*/ 361 w 661"/>
              <a:gd name="T109" fmla="*/ 52 h 330"/>
              <a:gd name="T110" fmla="*/ 244 w 661"/>
              <a:gd name="T111" fmla="*/ 65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61" h="330">
                <a:moveTo>
                  <a:pt x="357" y="264"/>
                </a:moveTo>
                <a:cubicBezTo>
                  <a:pt x="343" y="268"/>
                  <a:pt x="330" y="272"/>
                  <a:pt x="317" y="275"/>
                </a:cubicBezTo>
                <a:cubicBezTo>
                  <a:pt x="295" y="281"/>
                  <a:pt x="273" y="287"/>
                  <a:pt x="251" y="293"/>
                </a:cubicBezTo>
                <a:cubicBezTo>
                  <a:pt x="231" y="298"/>
                  <a:pt x="212" y="304"/>
                  <a:pt x="192" y="308"/>
                </a:cubicBezTo>
                <a:cubicBezTo>
                  <a:pt x="164" y="313"/>
                  <a:pt x="136" y="319"/>
                  <a:pt x="107" y="319"/>
                </a:cubicBezTo>
                <a:cubicBezTo>
                  <a:pt x="99" y="319"/>
                  <a:pt x="90" y="318"/>
                  <a:pt x="82" y="317"/>
                </a:cubicBezTo>
                <a:cubicBezTo>
                  <a:pt x="69" y="316"/>
                  <a:pt x="58" y="310"/>
                  <a:pt x="48" y="301"/>
                </a:cubicBezTo>
                <a:cubicBezTo>
                  <a:pt x="39" y="292"/>
                  <a:pt x="29" y="285"/>
                  <a:pt x="21" y="275"/>
                </a:cubicBezTo>
                <a:cubicBezTo>
                  <a:pt x="8" y="261"/>
                  <a:pt x="3" y="244"/>
                  <a:pt x="1" y="226"/>
                </a:cubicBezTo>
                <a:cubicBezTo>
                  <a:pt x="0" y="215"/>
                  <a:pt x="1" y="203"/>
                  <a:pt x="1" y="191"/>
                </a:cubicBezTo>
                <a:cubicBezTo>
                  <a:pt x="1" y="164"/>
                  <a:pt x="7" y="137"/>
                  <a:pt x="19" y="112"/>
                </a:cubicBezTo>
                <a:cubicBezTo>
                  <a:pt x="23" y="105"/>
                  <a:pt x="27" y="97"/>
                  <a:pt x="32" y="90"/>
                </a:cubicBezTo>
                <a:cubicBezTo>
                  <a:pt x="36" y="84"/>
                  <a:pt x="43" y="81"/>
                  <a:pt x="49" y="78"/>
                </a:cubicBezTo>
                <a:cubicBezTo>
                  <a:pt x="63" y="71"/>
                  <a:pt x="79" y="68"/>
                  <a:pt x="95" y="67"/>
                </a:cubicBezTo>
                <a:cubicBezTo>
                  <a:pt x="103" y="66"/>
                  <a:pt x="112" y="64"/>
                  <a:pt x="120" y="64"/>
                </a:cubicBezTo>
                <a:cubicBezTo>
                  <a:pt x="132" y="62"/>
                  <a:pt x="144" y="61"/>
                  <a:pt x="156" y="61"/>
                </a:cubicBezTo>
                <a:cubicBezTo>
                  <a:pt x="202" y="59"/>
                  <a:pt x="247" y="59"/>
                  <a:pt x="292" y="61"/>
                </a:cubicBezTo>
                <a:cubicBezTo>
                  <a:pt x="306" y="61"/>
                  <a:pt x="320" y="62"/>
                  <a:pt x="334" y="63"/>
                </a:cubicBezTo>
                <a:cubicBezTo>
                  <a:pt x="338" y="63"/>
                  <a:pt x="341" y="63"/>
                  <a:pt x="345" y="63"/>
                </a:cubicBezTo>
                <a:cubicBezTo>
                  <a:pt x="351" y="62"/>
                  <a:pt x="353" y="61"/>
                  <a:pt x="354" y="55"/>
                </a:cubicBezTo>
                <a:cubicBezTo>
                  <a:pt x="356" y="46"/>
                  <a:pt x="358" y="37"/>
                  <a:pt x="362" y="29"/>
                </a:cubicBezTo>
                <a:cubicBezTo>
                  <a:pt x="372" y="8"/>
                  <a:pt x="391" y="0"/>
                  <a:pt x="412" y="5"/>
                </a:cubicBezTo>
                <a:cubicBezTo>
                  <a:pt x="426" y="8"/>
                  <a:pt x="439" y="13"/>
                  <a:pt x="452" y="17"/>
                </a:cubicBezTo>
                <a:cubicBezTo>
                  <a:pt x="491" y="30"/>
                  <a:pt x="529" y="47"/>
                  <a:pt x="568" y="63"/>
                </a:cubicBezTo>
                <a:cubicBezTo>
                  <a:pt x="582" y="68"/>
                  <a:pt x="596" y="76"/>
                  <a:pt x="610" y="84"/>
                </a:cubicBezTo>
                <a:cubicBezTo>
                  <a:pt x="620" y="89"/>
                  <a:pt x="630" y="95"/>
                  <a:pt x="640" y="100"/>
                </a:cubicBezTo>
                <a:cubicBezTo>
                  <a:pt x="650" y="105"/>
                  <a:pt x="655" y="113"/>
                  <a:pt x="655" y="123"/>
                </a:cubicBezTo>
                <a:cubicBezTo>
                  <a:pt x="655" y="124"/>
                  <a:pt x="655" y="125"/>
                  <a:pt x="656" y="126"/>
                </a:cubicBezTo>
                <a:cubicBezTo>
                  <a:pt x="661" y="147"/>
                  <a:pt x="653" y="162"/>
                  <a:pt x="639" y="175"/>
                </a:cubicBezTo>
                <a:cubicBezTo>
                  <a:pt x="626" y="186"/>
                  <a:pt x="614" y="198"/>
                  <a:pt x="600" y="207"/>
                </a:cubicBezTo>
                <a:cubicBezTo>
                  <a:pt x="598" y="208"/>
                  <a:pt x="596" y="210"/>
                  <a:pt x="594" y="211"/>
                </a:cubicBezTo>
                <a:cubicBezTo>
                  <a:pt x="566" y="237"/>
                  <a:pt x="533" y="257"/>
                  <a:pt x="502" y="278"/>
                </a:cubicBezTo>
                <a:cubicBezTo>
                  <a:pt x="496" y="282"/>
                  <a:pt x="490" y="286"/>
                  <a:pt x="484" y="290"/>
                </a:cubicBezTo>
                <a:cubicBezTo>
                  <a:pt x="462" y="304"/>
                  <a:pt x="439" y="315"/>
                  <a:pt x="415" y="325"/>
                </a:cubicBezTo>
                <a:cubicBezTo>
                  <a:pt x="402" y="330"/>
                  <a:pt x="389" y="329"/>
                  <a:pt x="377" y="323"/>
                </a:cubicBezTo>
                <a:cubicBezTo>
                  <a:pt x="362" y="317"/>
                  <a:pt x="355" y="304"/>
                  <a:pt x="356" y="288"/>
                </a:cubicBezTo>
                <a:cubicBezTo>
                  <a:pt x="357" y="283"/>
                  <a:pt x="357" y="277"/>
                  <a:pt x="358" y="271"/>
                </a:cubicBezTo>
                <a:cubicBezTo>
                  <a:pt x="358" y="269"/>
                  <a:pt x="357" y="267"/>
                  <a:pt x="357" y="264"/>
                </a:cubicBezTo>
                <a:close/>
                <a:moveTo>
                  <a:pt x="144" y="136"/>
                </a:moveTo>
                <a:cubicBezTo>
                  <a:pt x="142" y="132"/>
                  <a:pt x="141" y="131"/>
                  <a:pt x="141" y="129"/>
                </a:cubicBezTo>
                <a:cubicBezTo>
                  <a:pt x="141" y="127"/>
                  <a:pt x="141" y="125"/>
                  <a:pt x="144" y="125"/>
                </a:cubicBezTo>
                <a:cubicBezTo>
                  <a:pt x="147" y="125"/>
                  <a:pt x="147" y="127"/>
                  <a:pt x="147" y="129"/>
                </a:cubicBezTo>
                <a:cubicBezTo>
                  <a:pt x="147" y="131"/>
                  <a:pt x="146" y="132"/>
                  <a:pt x="144" y="136"/>
                </a:cubicBezTo>
                <a:close/>
                <a:moveTo>
                  <a:pt x="338" y="178"/>
                </a:moveTo>
                <a:cubicBezTo>
                  <a:pt x="336" y="175"/>
                  <a:pt x="334" y="174"/>
                  <a:pt x="333" y="172"/>
                </a:cubicBezTo>
                <a:cubicBezTo>
                  <a:pt x="332" y="169"/>
                  <a:pt x="334" y="167"/>
                  <a:pt x="337" y="167"/>
                </a:cubicBezTo>
                <a:cubicBezTo>
                  <a:pt x="340" y="166"/>
                  <a:pt x="344" y="168"/>
                  <a:pt x="343" y="170"/>
                </a:cubicBezTo>
                <a:cubicBezTo>
                  <a:pt x="342" y="173"/>
                  <a:pt x="340" y="175"/>
                  <a:pt x="338" y="178"/>
                </a:cubicBezTo>
                <a:close/>
                <a:moveTo>
                  <a:pt x="361" y="175"/>
                </a:moveTo>
                <a:cubicBezTo>
                  <a:pt x="361" y="173"/>
                  <a:pt x="360" y="172"/>
                  <a:pt x="361" y="171"/>
                </a:cubicBezTo>
                <a:cubicBezTo>
                  <a:pt x="363" y="169"/>
                  <a:pt x="366" y="167"/>
                  <a:pt x="369" y="164"/>
                </a:cubicBezTo>
                <a:cubicBezTo>
                  <a:pt x="369" y="164"/>
                  <a:pt x="372" y="165"/>
                  <a:pt x="372" y="166"/>
                </a:cubicBezTo>
                <a:cubicBezTo>
                  <a:pt x="373" y="171"/>
                  <a:pt x="369" y="176"/>
                  <a:pt x="364" y="177"/>
                </a:cubicBezTo>
                <a:cubicBezTo>
                  <a:pt x="363" y="177"/>
                  <a:pt x="362" y="175"/>
                  <a:pt x="361" y="175"/>
                </a:cubicBezTo>
                <a:close/>
                <a:moveTo>
                  <a:pt x="400" y="168"/>
                </a:moveTo>
                <a:cubicBezTo>
                  <a:pt x="399" y="169"/>
                  <a:pt x="399" y="170"/>
                  <a:pt x="399" y="171"/>
                </a:cubicBezTo>
                <a:cubicBezTo>
                  <a:pt x="397" y="174"/>
                  <a:pt x="397" y="178"/>
                  <a:pt x="392" y="178"/>
                </a:cubicBezTo>
                <a:cubicBezTo>
                  <a:pt x="391" y="178"/>
                  <a:pt x="390" y="177"/>
                  <a:pt x="390" y="176"/>
                </a:cubicBezTo>
                <a:cubicBezTo>
                  <a:pt x="388" y="172"/>
                  <a:pt x="389" y="167"/>
                  <a:pt x="393" y="165"/>
                </a:cubicBezTo>
                <a:cubicBezTo>
                  <a:pt x="394" y="164"/>
                  <a:pt x="396" y="164"/>
                  <a:pt x="397" y="165"/>
                </a:cubicBezTo>
                <a:cubicBezTo>
                  <a:pt x="398" y="165"/>
                  <a:pt x="399" y="167"/>
                  <a:pt x="400" y="168"/>
                </a:cubicBezTo>
                <a:close/>
                <a:moveTo>
                  <a:pt x="149" y="150"/>
                </a:moveTo>
                <a:cubicBezTo>
                  <a:pt x="148" y="152"/>
                  <a:pt x="148" y="154"/>
                  <a:pt x="147" y="156"/>
                </a:cubicBezTo>
                <a:cubicBezTo>
                  <a:pt x="146" y="162"/>
                  <a:pt x="143" y="168"/>
                  <a:pt x="144" y="175"/>
                </a:cubicBezTo>
                <a:cubicBezTo>
                  <a:pt x="144" y="178"/>
                  <a:pt x="142" y="180"/>
                  <a:pt x="139" y="179"/>
                </a:cubicBezTo>
                <a:cubicBezTo>
                  <a:pt x="136" y="178"/>
                  <a:pt x="135" y="176"/>
                  <a:pt x="136" y="173"/>
                </a:cubicBezTo>
                <a:cubicBezTo>
                  <a:pt x="139" y="165"/>
                  <a:pt x="142" y="157"/>
                  <a:pt x="145" y="149"/>
                </a:cubicBezTo>
                <a:cubicBezTo>
                  <a:pt x="145" y="149"/>
                  <a:pt x="146" y="148"/>
                  <a:pt x="147" y="148"/>
                </a:cubicBezTo>
                <a:cubicBezTo>
                  <a:pt x="148" y="148"/>
                  <a:pt x="148" y="149"/>
                  <a:pt x="149" y="150"/>
                </a:cubicBezTo>
                <a:close/>
                <a:moveTo>
                  <a:pt x="337" y="125"/>
                </a:moveTo>
                <a:cubicBezTo>
                  <a:pt x="338" y="119"/>
                  <a:pt x="339" y="112"/>
                  <a:pt x="340" y="106"/>
                </a:cubicBezTo>
                <a:cubicBezTo>
                  <a:pt x="340" y="105"/>
                  <a:pt x="341" y="104"/>
                  <a:pt x="342" y="104"/>
                </a:cubicBezTo>
                <a:cubicBezTo>
                  <a:pt x="343" y="105"/>
                  <a:pt x="345" y="105"/>
                  <a:pt x="345" y="106"/>
                </a:cubicBezTo>
                <a:cubicBezTo>
                  <a:pt x="346" y="109"/>
                  <a:pt x="346" y="112"/>
                  <a:pt x="346" y="115"/>
                </a:cubicBezTo>
                <a:cubicBezTo>
                  <a:pt x="344" y="124"/>
                  <a:pt x="344" y="134"/>
                  <a:pt x="345" y="143"/>
                </a:cubicBezTo>
                <a:cubicBezTo>
                  <a:pt x="345" y="145"/>
                  <a:pt x="346" y="148"/>
                  <a:pt x="343" y="148"/>
                </a:cubicBezTo>
                <a:cubicBezTo>
                  <a:pt x="341" y="147"/>
                  <a:pt x="339" y="145"/>
                  <a:pt x="339" y="143"/>
                </a:cubicBezTo>
                <a:cubicBezTo>
                  <a:pt x="338" y="137"/>
                  <a:pt x="338" y="131"/>
                  <a:pt x="337" y="125"/>
                </a:cubicBezTo>
                <a:close/>
                <a:moveTo>
                  <a:pt x="403" y="102"/>
                </a:moveTo>
                <a:cubicBezTo>
                  <a:pt x="401" y="116"/>
                  <a:pt x="398" y="130"/>
                  <a:pt x="396" y="144"/>
                </a:cubicBezTo>
                <a:cubicBezTo>
                  <a:pt x="396" y="144"/>
                  <a:pt x="395" y="145"/>
                  <a:pt x="394" y="145"/>
                </a:cubicBezTo>
                <a:cubicBezTo>
                  <a:pt x="393" y="145"/>
                  <a:pt x="392" y="144"/>
                  <a:pt x="392" y="143"/>
                </a:cubicBezTo>
                <a:cubicBezTo>
                  <a:pt x="391" y="143"/>
                  <a:pt x="391" y="141"/>
                  <a:pt x="391" y="140"/>
                </a:cubicBezTo>
                <a:cubicBezTo>
                  <a:pt x="393" y="127"/>
                  <a:pt x="395" y="113"/>
                  <a:pt x="397" y="99"/>
                </a:cubicBezTo>
                <a:cubicBezTo>
                  <a:pt x="397" y="98"/>
                  <a:pt x="398" y="97"/>
                  <a:pt x="399" y="96"/>
                </a:cubicBezTo>
                <a:cubicBezTo>
                  <a:pt x="399" y="96"/>
                  <a:pt x="401" y="95"/>
                  <a:pt x="401" y="95"/>
                </a:cubicBezTo>
                <a:cubicBezTo>
                  <a:pt x="402" y="96"/>
                  <a:pt x="403" y="97"/>
                  <a:pt x="403" y="97"/>
                </a:cubicBezTo>
                <a:cubicBezTo>
                  <a:pt x="403" y="99"/>
                  <a:pt x="403" y="100"/>
                  <a:pt x="403" y="102"/>
                </a:cubicBezTo>
                <a:close/>
                <a:moveTo>
                  <a:pt x="362" y="126"/>
                </a:moveTo>
                <a:cubicBezTo>
                  <a:pt x="364" y="118"/>
                  <a:pt x="366" y="110"/>
                  <a:pt x="368" y="102"/>
                </a:cubicBezTo>
                <a:cubicBezTo>
                  <a:pt x="369" y="100"/>
                  <a:pt x="371" y="97"/>
                  <a:pt x="373" y="98"/>
                </a:cubicBezTo>
                <a:cubicBezTo>
                  <a:pt x="375" y="99"/>
                  <a:pt x="374" y="103"/>
                  <a:pt x="375" y="105"/>
                </a:cubicBezTo>
                <a:cubicBezTo>
                  <a:pt x="375" y="106"/>
                  <a:pt x="374" y="107"/>
                  <a:pt x="374" y="108"/>
                </a:cubicBezTo>
                <a:cubicBezTo>
                  <a:pt x="369" y="119"/>
                  <a:pt x="369" y="130"/>
                  <a:pt x="372" y="141"/>
                </a:cubicBezTo>
                <a:cubicBezTo>
                  <a:pt x="372" y="142"/>
                  <a:pt x="372" y="143"/>
                  <a:pt x="372" y="144"/>
                </a:cubicBezTo>
                <a:cubicBezTo>
                  <a:pt x="372" y="146"/>
                  <a:pt x="373" y="148"/>
                  <a:pt x="370" y="148"/>
                </a:cubicBezTo>
                <a:cubicBezTo>
                  <a:pt x="369" y="148"/>
                  <a:pt x="367" y="147"/>
                  <a:pt x="367" y="145"/>
                </a:cubicBezTo>
                <a:cubicBezTo>
                  <a:pt x="365" y="140"/>
                  <a:pt x="364" y="135"/>
                  <a:pt x="363" y="129"/>
                </a:cubicBezTo>
                <a:cubicBezTo>
                  <a:pt x="363" y="128"/>
                  <a:pt x="363" y="127"/>
                  <a:pt x="363" y="126"/>
                </a:cubicBezTo>
                <a:cubicBezTo>
                  <a:pt x="363" y="126"/>
                  <a:pt x="363" y="126"/>
                  <a:pt x="362" y="126"/>
                </a:cubicBezTo>
                <a:close/>
                <a:moveTo>
                  <a:pt x="229" y="159"/>
                </a:moveTo>
                <a:cubicBezTo>
                  <a:pt x="229" y="163"/>
                  <a:pt x="232" y="165"/>
                  <a:pt x="235" y="166"/>
                </a:cubicBezTo>
                <a:cubicBezTo>
                  <a:pt x="240" y="168"/>
                  <a:pt x="245" y="168"/>
                  <a:pt x="250" y="169"/>
                </a:cubicBezTo>
                <a:cubicBezTo>
                  <a:pt x="252" y="169"/>
                  <a:pt x="256" y="166"/>
                  <a:pt x="256" y="170"/>
                </a:cubicBezTo>
                <a:cubicBezTo>
                  <a:pt x="256" y="171"/>
                  <a:pt x="252" y="173"/>
                  <a:pt x="250" y="174"/>
                </a:cubicBezTo>
                <a:cubicBezTo>
                  <a:pt x="244" y="174"/>
                  <a:pt x="239" y="175"/>
                  <a:pt x="233" y="173"/>
                </a:cubicBezTo>
                <a:cubicBezTo>
                  <a:pt x="221" y="170"/>
                  <a:pt x="216" y="158"/>
                  <a:pt x="222" y="147"/>
                </a:cubicBezTo>
                <a:cubicBezTo>
                  <a:pt x="229" y="132"/>
                  <a:pt x="242" y="126"/>
                  <a:pt x="256" y="130"/>
                </a:cubicBezTo>
                <a:cubicBezTo>
                  <a:pt x="261" y="131"/>
                  <a:pt x="263" y="135"/>
                  <a:pt x="261" y="139"/>
                </a:cubicBezTo>
                <a:cubicBezTo>
                  <a:pt x="260" y="142"/>
                  <a:pt x="257" y="145"/>
                  <a:pt x="255" y="147"/>
                </a:cubicBezTo>
                <a:cubicBezTo>
                  <a:pt x="249" y="153"/>
                  <a:pt x="240" y="156"/>
                  <a:pt x="229" y="159"/>
                </a:cubicBezTo>
                <a:close/>
                <a:moveTo>
                  <a:pt x="229" y="148"/>
                </a:moveTo>
                <a:cubicBezTo>
                  <a:pt x="230" y="149"/>
                  <a:pt x="231" y="150"/>
                  <a:pt x="232" y="150"/>
                </a:cubicBezTo>
                <a:cubicBezTo>
                  <a:pt x="238" y="151"/>
                  <a:pt x="243" y="148"/>
                  <a:pt x="247" y="145"/>
                </a:cubicBezTo>
                <a:cubicBezTo>
                  <a:pt x="250" y="143"/>
                  <a:pt x="253" y="142"/>
                  <a:pt x="253" y="138"/>
                </a:cubicBezTo>
                <a:cubicBezTo>
                  <a:pt x="252" y="136"/>
                  <a:pt x="247" y="134"/>
                  <a:pt x="243" y="135"/>
                </a:cubicBezTo>
                <a:cubicBezTo>
                  <a:pt x="237" y="137"/>
                  <a:pt x="233" y="140"/>
                  <a:pt x="230" y="146"/>
                </a:cubicBezTo>
                <a:cubicBezTo>
                  <a:pt x="229" y="146"/>
                  <a:pt x="229" y="147"/>
                  <a:pt x="229" y="148"/>
                </a:cubicBezTo>
                <a:close/>
                <a:moveTo>
                  <a:pt x="111" y="246"/>
                </a:moveTo>
                <a:cubicBezTo>
                  <a:pt x="117" y="240"/>
                  <a:pt x="123" y="239"/>
                  <a:pt x="127" y="237"/>
                </a:cubicBezTo>
                <a:cubicBezTo>
                  <a:pt x="144" y="233"/>
                  <a:pt x="161" y="229"/>
                  <a:pt x="177" y="225"/>
                </a:cubicBezTo>
                <a:cubicBezTo>
                  <a:pt x="200" y="221"/>
                  <a:pt x="222" y="217"/>
                  <a:pt x="245" y="213"/>
                </a:cubicBezTo>
                <a:cubicBezTo>
                  <a:pt x="247" y="212"/>
                  <a:pt x="249" y="212"/>
                  <a:pt x="251" y="213"/>
                </a:cubicBezTo>
                <a:cubicBezTo>
                  <a:pt x="251" y="213"/>
                  <a:pt x="252" y="214"/>
                  <a:pt x="252" y="214"/>
                </a:cubicBezTo>
                <a:cubicBezTo>
                  <a:pt x="252" y="215"/>
                  <a:pt x="252" y="217"/>
                  <a:pt x="251" y="217"/>
                </a:cubicBezTo>
                <a:cubicBezTo>
                  <a:pt x="248" y="218"/>
                  <a:pt x="244" y="219"/>
                  <a:pt x="241" y="220"/>
                </a:cubicBezTo>
                <a:cubicBezTo>
                  <a:pt x="228" y="222"/>
                  <a:pt x="215" y="224"/>
                  <a:pt x="202" y="227"/>
                </a:cubicBezTo>
                <a:cubicBezTo>
                  <a:pt x="176" y="232"/>
                  <a:pt x="150" y="239"/>
                  <a:pt x="124" y="245"/>
                </a:cubicBezTo>
                <a:cubicBezTo>
                  <a:pt x="121" y="245"/>
                  <a:pt x="118" y="245"/>
                  <a:pt x="111" y="246"/>
                </a:cubicBezTo>
                <a:close/>
                <a:moveTo>
                  <a:pt x="299" y="167"/>
                </a:moveTo>
                <a:cubicBezTo>
                  <a:pt x="295" y="169"/>
                  <a:pt x="291" y="171"/>
                  <a:pt x="287" y="173"/>
                </a:cubicBezTo>
                <a:cubicBezTo>
                  <a:pt x="283" y="174"/>
                  <a:pt x="278" y="174"/>
                  <a:pt x="275" y="173"/>
                </a:cubicBezTo>
                <a:cubicBezTo>
                  <a:pt x="268" y="171"/>
                  <a:pt x="265" y="164"/>
                  <a:pt x="268" y="157"/>
                </a:cubicBezTo>
                <a:cubicBezTo>
                  <a:pt x="277" y="144"/>
                  <a:pt x="289" y="137"/>
                  <a:pt x="304" y="134"/>
                </a:cubicBezTo>
                <a:cubicBezTo>
                  <a:pt x="306" y="133"/>
                  <a:pt x="309" y="133"/>
                  <a:pt x="311" y="134"/>
                </a:cubicBezTo>
                <a:cubicBezTo>
                  <a:pt x="316" y="135"/>
                  <a:pt x="318" y="140"/>
                  <a:pt x="316" y="144"/>
                </a:cubicBezTo>
                <a:cubicBezTo>
                  <a:pt x="316" y="146"/>
                  <a:pt x="315" y="147"/>
                  <a:pt x="314" y="149"/>
                </a:cubicBezTo>
                <a:cubicBezTo>
                  <a:pt x="310" y="157"/>
                  <a:pt x="306" y="165"/>
                  <a:pt x="313" y="174"/>
                </a:cubicBezTo>
                <a:cubicBezTo>
                  <a:pt x="313" y="174"/>
                  <a:pt x="313" y="176"/>
                  <a:pt x="312" y="176"/>
                </a:cubicBezTo>
                <a:cubicBezTo>
                  <a:pt x="311" y="177"/>
                  <a:pt x="309" y="178"/>
                  <a:pt x="308" y="177"/>
                </a:cubicBezTo>
                <a:cubicBezTo>
                  <a:pt x="305" y="174"/>
                  <a:pt x="303" y="170"/>
                  <a:pt x="299" y="167"/>
                </a:cubicBezTo>
                <a:close/>
                <a:moveTo>
                  <a:pt x="303" y="143"/>
                </a:moveTo>
                <a:cubicBezTo>
                  <a:pt x="303" y="141"/>
                  <a:pt x="301" y="139"/>
                  <a:pt x="298" y="140"/>
                </a:cubicBezTo>
                <a:cubicBezTo>
                  <a:pt x="289" y="143"/>
                  <a:pt x="282" y="148"/>
                  <a:pt x="276" y="155"/>
                </a:cubicBezTo>
                <a:cubicBezTo>
                  <a:pt x="274" y="158"/>
                  <a:pt x="273" y="161"/>
                  <a:pt x="275" y="164"/>
                </a:cubicBezTo>
                <a:cubicBezTo>
                  <a:pt x="276" y="167"/>
                  <a:pt x="279" y="167"/>
                  <a:pt x="282" y="167"/>
                </a:cubicBezTo>
                <a:cubicBezTo>
                  <a:pt x="294" y="166"/>
                  <a:pt x="303" y="155"/>
                  <a:pt x="303" y="143"/>
                </a:cubicBezTo>
                <a:close/>
                <a:moveTo>
                  <a:pt x="207" y="103"/>
                </a:moveTo>
                <a:cubicBezTo>
                  <a:pt x="202" y="113"/>
                  <a:pt x="203" y="123"/>
                  <a:pt x="203" y="133"/>
                </a:cubicBezTo>
                <a:cubicBezTo>
                  <a:pt x="203" y="134"/>
                  <a:pt x="202" y="135"/>
                  <a:pt x="203" y="136"/>
                </a:cubicBezTo>
                <a:cubicBezTo>
                  <a:pt x="204" y="140"/>
                  <a:pt x="207" y="144"/>
                  <a:pt x="207" y="148"/>
                </a:cubicBezTo>
                <a:cubicBezTo>
                  <a:pt x="207" y="152"/>
                  <a:pt x="204" y="157"/>
                  <a:pt x="203" y="161"/>
                </a:cubicBezTo>
                <a:cubicBezTo>
                  <a:pt x="203" y="163"/>
                  <a:pt x="205" y="165"/>
                  <a:pt x="206" y="168"/>
                </a:cubicBezTo>
                <a:cubicBezTo>
                  <a:pt x="207" y="169"/>
                  <a:pt x="208" y="172"/>
                  <a:pt x="206" y="173"/>
                </a:cubicBezTo>
                <a:cubicBezTo>
                  <a:pt x="204" y="173"/>
                  <a:pt x="202" y="173"/>
                  <a:pt x="200" y="172"/>
                </a:cubicBezTo>
                <a:cubicBezTo>
                  <a:pt x="199" y="172"/>
                  <a:pt x="198" y="170"/>
                  <a:pt x="197" y="169"/>
                </a:cubicBezTo>
                <a:cubicBezTo>
                  <a:pt x="195" y="167"/>
                  <a:pt x="193" y="167"/>
                  <a:pt x="190" y="168"/>
                </a:cubicBezTo>
                <a:cubicBezTo>
                  <a:pt x="186" y="170"/>
                  <a:pt x="181" y="172"/>
                  <a:pt x="176" y="174"/>
                </a:cubicBezTo>
                <a:cubicBezTo>
                  <a:pt x="171" y="175"/>
                  <a:pt x="166" y="174"/>
                  <a:pt x="163" y="170"/>
                </a:cubicBezTo>
                <a:cubicBezTo>
                  <a:pt x="159" y="165"/>
                  <a:pt x="159" y="160"/>
                  <a:pt x="161" y="155"/>
                </a:cubicBezTo>
                <a:cubicBezTo>
                  <a:pt x="163" y="150"/>
                  <a:pt x="167" y="146"/>
                  <a:pt x="172" y="143"/>
                </a:cubicBezTo>
                <a:cubicBezTo>
                  <a:pt x="177" y="140"/>
                  <a:pt x="183" y="138"/>
                  <a:pt x="189" y="135"/>
                </a:cubicBezTo>
                <a:cubicBezTo>
                  <a:pt x="195" y="133"/>
                  <a:pt x="195" y="133"/>
                  <a:pt x="196" y="127"/>
                </a:cubicBezTo>
                <a:cubicBezTo>
                  <a:pt x="197" y="121"/>
                  <a:pt x="197" y="116"/>
                  <a:pt x="199" y="111"/>
                </a:cubicBezTo>
                <a:cubicBezTo>
                  <a:pt x="200" y="107"/>
                  <a:pt x="202" y="105"/>
                  <a:pt x="204" y="102"/>
                </a:cubicBezTo>
                <a:cubicBezTo>
                  <a:pt x="205" y="102"/>
                  <a:pt x="206" y="103"/>
                  <a:pt x="207" y="103"/>
                </a:cubicBezTo>
                <a:close/>
                <a:moveTo>
                  <a:pt x="195" y="154"/>
                </a:moveTo>
                <a:cubicBezTo>
                  <a:pt x="195" y="148"/>
                  <a:pt x="189" y="142"/>
                  <a:pt x="185" y="143"/>
                </a:cubicBezTo>
                <a:cubicBezTo>
                  <a:pt x="177" y="145"/>
                  <a:pt x="171" y="149"/>
                  <a:pt x="167" y="157"/>
                </a:cubicBezTo>
                <a:cubicBezTo>
                  <a:pt x="165" y="162"/>
                  <a:pt x="169" y="168"/>
                  <a:pt x="174" y="167"/>
                </a:cubicBezTo>
                <a:cubicBezTo>
                  <a:pt x="181" y="167"/>
                  <a:pt x="187" y="164"/>
                  <a:pt x="191" y="159"/>
                </a:cubicBezTo>
                <a:cubicBezTo>
                  <a:pt x="193" y="158"/>
                  <a:pt x="194" y="155"/>
                  <a:pt x="195" y="154"/>
                </a:cubicBezTo>
                <a:close/>
                <a:moveTo>
                  <a:pt x="289" y="195"/>
                </a:moveTo>
                <a:cubicBezTo>
                  <a:pt x="289" y="196"/>
                  <a:pt x="288" y="197"/>
                  <a:pt x="288" y="197"/>
                </a:cubicBezTo>
                <a:cubicBezTo>
                  <a:pt x="286" y="198"/>
                  <a:pt x="284" y="199"/>
                  <a:pt x="282" y="199"/>
                </a:cubicBezTo>
                <a:cubicBezTo>
                  <a:pt x="257" y="202"/>
                  <a:pt x="231" y="206"/>
                  <a:pt x="206" y="208"/>
                </a:cubicBezTo>
                <a:cubicBezTo>
                  <a:pt x="171" y="211"/>
                  <a:pt x="137" y="216"/>
                  <a:pt x="104" y="225"/>
                </a:cubicBezTo>
                <a:cubicBezTo>
                  <a:pt x="102" y="225"/>
                  <a:pt x="100" y="225"/>
                  <a:pt x="98" y="224"/>
                </a:cubicBezTo>
                <a:cubicBezTo>
                  <a:pt x="98" y="224"/>
                  <a:pt x="98" y="224"/>
                  <a:pt x="98" y="223"/>
                </a:cubicBezTo>
                <a:cubicBezTo>
                  <a:pt x="97" y="223"/>
                  <a:pt x="97" y="222"/>
                  <a:pt x="98" y="222"/>
                </a:cubicBezTo>
                <a:cubicBezTo>
                  <a:pt x="99" y="221"/>
                  <a:pt x="101" y="219"/>
                  <a:pt x="103" y="219"/>
                </a:cubicBezTo>
                <a:cubicBezTo>
                  <a:pt x="123" y="215"/>
                  <a:pt x="143" y="209"/>
                  <a:pt x="164" y="206"/>
                </a:cubicBezTo>
                <a:cubicBezTo>
                  <a:pt x="202" y="201"/>
                  <a:pt x="241" y="197"/>
                  <a:pt x="279" y="193"/>
                </a:cubicBezTo>
                <a:cubicBezTo>
                  <a:pt x="282" y="193"/>
                  <a:pt x="285" y="193"/>
                  <a:pt x="287" y="193"/>
                </a:cubicBezTo>
                <a:cubicBezTo>
                  <a:pt x="288" y="193"/>
                  <a:pt x="288" y="194"/>
                  <a:pt x="289" y="195"/>
                </a:cubicBezTo>
                <a:close/>
                <a:moveTo>
                  <a:pt x="244" y="65"/>
                </a:moveTo>
                <a:cubicBezTo>
                  <a:pt x="244" y="65"/>
                  <a:pt x="244" y="65"/>
                  <a:pt x="244" y="65"/>
                </a:cubicBezTo>
                <a:cubicBezTo>
                  <a:pt x="223" y="65"/>
                  <a:pt x="202" y="65"/>
                  <a:pt x="181" y="65"/>
                </a:cubicBezTo>
                <a:cubicBezTo>
                  <a:pt x="165" y="66"/>
                  <a:pt x="148" y="66"/>
                  <a:pt x="131" y="67"/>
                </a:cubicBezTo>
                <a:cubicBezTo>
                  <a:pt x="117" y="68"/>
                  <a:pt x="103" y="70"/>
                  <a:pt x="89" y="73"/>
                </a:cubicBezTo>
                <a:cubicBezTo>
                  <a:pt x="79" y="74"/>
                  <a:pt x="68" y="77"/>
                  <a:pt x="58" y="80"/>
                </a:cubicBezTo>
                <a:cubicBezTo>
                  <a:pt x="48" y="83"/>
                  <a:pt x="41" y="89"/>
                  <a:pt x="35" y="98"/>
                </a:cubicBezTo>
                <a:cubicBezTo>
                  <a:pt x="24" y="113"/>
                  <a:pt x="18" y="130"/>
                  <a:pt x="13" y="148"/>
                </a:cubicBezTo>
                <a:cubicBezTo>
                  <a:pt x="5" y="176"/>
                  <a:pt x="7" y="204"/>
                  <a:pt x="9" y="233"/>
                </a:cubicBezTo>
                <a:cubicBezTo>
                  <a:pt x="10" y="245"/>
                  <a:pt x="15" y="258"/>
                  <a:pt x="24" y="267"/>
                </a:cubicBezTo>
                <a:cubicBezTo>
                  <a:pt x="41" y="285"/>
                  <a:pt x="63" y="291"/>
                  <a:pt x="87" y="289"/>
                </a:cubicBezTo>
                <a:cubicBezTo>
                  <a:pt x="105" y="288"/>
                  <a:pt x="122" y="285"/>
                  <a:pt x="139" y="283"/>
                </a:cubicBezTo>
                <a:cubicBezTo>
                  <a:pt x="169" y="280"/>
                  <a:pt x="200" y="274"/>
                  <a:pt x="230" y="266"/>
                </a:cubicBezTo>
                <a:cubicBezTo>
                  <a:pt x="245" y="262"/>
                  <a:pt x="260" y="258"/>
                  <a:pt x="275" y="254"/>
                </a:cubicBezTo>
                <a:cubicBezTo>
                  <a:pt x="301" y="246"/>
                  <a:pt x="328" y="242"/>
                  <a:pt x="353" y="232"/>
                </a:cubicBezTo>
                <a:cubicBezTo>
                  <a:pt x="355" y="231"/>
                  <a:pt x="359" y="231"/>
                  <a:pt x="362" y="231"/>
                </a:cubicBezTo>
                <a:cubicBezTo>
                  <a:pt x="367" y="232"/>
                  <a:pt x="368" y="234"/>
                  <a:pt x="368" y="240"/>
                </a:cubicBezTo>
                <a:cubicBezTo>
                  <a:pt x="366" y="255"/>
                  <a:pt x="365" y="270"/>
                  <a:pt x="363" y="285"/>
                </a:cubicBezTo>
                <a:cubicBezTo>
                  <a:pt x="363" y="289"/>
                  <a:pt x="362" y="293"/>
                  <a:pt x="363" y="297"/>
                </a:cubicBezTo>
                <a:cubicBezTo>
                  <a:pt x="364" y="308"/>
                  <a:pt x="377" y="317"/>
                  <a:pt x="387" y="312"/>
                </a:cubicBezTo>
                <a:cubicBezTo>
                  <a:pt x="389" y="312"/>
                  <a:pt x="391" y="311"/>
                  <a:pt x="393" y="310"/>
                </a:cubicBezTo>
                <a:cubicBezTo>
                  <a:pt x="414" y="300"/>
                  <a:pt x="434" y="290"/>
                  <a:pt x="452" y="276"/>
                </a:cubicBezTo>
                <a:cubicBezTo>
                  <a:pt x="481" y="256"/>
                  <a:pt x="509" y="235"/>
                  <a:pt x="539" y="217"/>
                </a:cubicBezTo>
                <a:cubicBezTo>
                  <a:pt x="553" y="209"/>
                  <a:pt x="565" y="199"/>
                  <a:pt x="578" y="190"/>
                </a:cubicBezTo>
                <a:cubicBezTo>
                  <a:pt x="583" y="186"/>
                  <a:pt x="588" y="182"/>
                  <a:pt x="593" y="178"/>
                </a:cubicBezTo>
                <a:cubicBezTo>
                  <a:pt x="609" y="167"/>
                  <a:pt x="623" y="155"/>
                  <a:pt x="636" y="141"/>
                </a:cubicBezTo>
                <a:cubicBezTo>
                  <a:pt x="639" y="138"/>
                  <a:pt x="642" y="134"/>
                  <a:pt x="645" y="129"/>
                </a:cubicBezTo>
                <a:cubicBezTo>
                  <a:pt x="649" y="123"/>
                  <a:pt x="647" y="115"/>
                  <a:pt x="642" y="110"/>
                </a:cubicBezTo>
                <a:cubicBezTo>
                  <a:pt x="638" y="107"/>
                  <a:pt x="634" y="105"/>
                  <a:pt x="630" y="103"/>
                </a:cubicBezTo>
                <a:cubicBezTo>
                  <a:pt x="601" y="87"/>
                  <a:pt x="573" y="70"/>
                  <a:pt x="542" y="59"/>
                </a:cubicBezTo>
                <a:cubicBezTo>
                  <a:pt x="533" y="56"/>
                  <a:pt x="524" y="53"/>
                  <a:pt x="515" y="49"/>
                </a:cubicBezTo>
                <a:cubicBezTo>
                  <a:pt x="484" y="34"/>
                  <a:pt x="451" y="25"/>
                  <a:pt x="419" y="14"/>
                </a:cubicBezTo>
                <a:cubicBezTo>
                  <a:pt x="411" y="11"/>
                  <a:pt x="402" y="10"/>
                  <a:pt x="394" y="11"/>
                </a:cubicBezTo>
                <a:cubicBezTo>
                  <a:pt x="383" y="12"/>
                  <a:pt x="376" y="18"/>
                  <a:pt x="370" y="26"/>
                </a:cubicBezTo>
                <a:cubicBezTo>
                  <a:pt x="366" y="34"/>
                  <a:pt x="362" y="42"/>
                  <a:pt x="361" y="52"/>
                </a:cubicBezTo>
                <a:cubicBezTo>
                  <a:pt x="360" y="56"/>
                  <a:pt x="359" y="60"/>
                  <a:pt x="358" y="63"/>
                </a:cubicBezTo>
                <a:cubicBezTo>
                  <a:pt x="357" y="67"/>
                  <a:pt x="355" y="69"/>
                  <a:pt x="352" y="68"/>
                </a:cubicBezTo>
                <a:cubicBezTo>
                  <a:pt x="341" y="68"/>
                  <a:pt x="331" y="68"/>
                  <a:pt x="321" y="68"/>
                </a:cubicBezTo>
                <a:cubicBezTo>
                  <a:pt x="295" y="67"/>
                  <a:pt x="270" y="66"/>
                  <a:pt x="244" y="65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HappyZcool-2016" panose="02010600030101010101" pitchFamily="2" charset="-122"/>
              <a:ea typeface="HappyZcool-2016" panose="02010600030101010101" pitchFamily="2" charset="-122"/>
              <a:sym typeface="HappyZcool-2016" panose="02010600030101010101" pitchFamily="2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6F7EF7B3-A81D-4464-A577-FD93CCEF2297}"/>
              </a:ext>
            </a:extLst>
          </p:cNvPr>
          <p:cNvSpPr txBox="1"/>
          <p:nvPr/>
        </p:nvSpPr>
        <p:spPr>
          <a:xfrm>
            <a:off x="1866315" y="270357"/>
            <a:ext cx="2695205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800" dirty="0">
                <a:solidFill>
                  <a:schemeClr val="accent2"/>
                </a:solidFill>
                <a:latin typeface="Consolas" panose="020B0609020204030204" pitchFamily="49" charset="0"/>
                <a:ea typeface="中国式手写风" panose="02000500000000000000" pitchFamily="2" charset="-122"/>
              </a:rPr>
              <a:t>VR</a:t>
            </a:r>
            <a:r>
              <a:rPr lang="zh-CN" altLang="en-US" sz="2800" dirty="0">
                <a:solidFill>
                  <a:schemeClr val="accent2"/>
                </a:solidFill>
                <a:latin typeface="中国式手写风" panose="02000500000000000000" pitchFamily="2" charset="-122"/>
                <a:ea typeface="中国式手写风" panose="02000500000000000000" pitchFamily="2" charset="-122"/>
              </a:rPr>
              <a:t>输出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9A31435-CA92-4BD0-BFFA-C4C081E8E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583" y="1220801"/>
            <a:ext cx="9620834" cy="483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76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14"/>
          <p:cNvSpPr>
            <a:spLocks noEditPoints="1"/>
          </p:cNvSpPr>
          <p:nvPr/>
        </p:nvSpPr>
        <p:spPr bwMode="auto">
          <a:xfrm>
            <a:off x="3750424" y="3077365"/>
            <a:ext cx="3924436" cy="1257418"/>
          </a:xfrm>
          <a:custGeom>
            <a:avLst/>
            <a:gdLst>
              <a:gd name="T0" fmla="*/ 717 w 767"/>
              <a:gd name="T1" fmla="*/ 0 h 329"/>
              <a:gd name="T2" fmla="*/ 560 w 767"/>
              <a:gd name="T3" fmla="*/ 17 h 329"/>
              <a:gd name="T4" fmla="*/ 501 w 767"/>
              <a:gd name="T5" fmla="*/ 14 h 329"/>
              <a:gd name="T6" fmla="*/ 465 w 767"/>
              <a:gd name="T7" fmla="*/ 21 h 329"/>
              <a:gd name="T8" fmla="*/ 433 w 767"/>
              <a:gd name="T9" fmla="*/ 17 h 329"/>
              <a:gd name="T10" fmla="*/ 381 w 767"/>
              <a:gd name="T11" fmla="*/ 24 h 329"/>
              <a:gd name="T12" fmla="*/ 235 w 767"/>
              <a:gd name="T13" fmla="*/ 21 h 329"/>
              <a:gd name="T14" fmla="*/ 212 w 767"/>
              <a:gd name="T15" fmla="*/ 24 h 329"/>
              <a:gd name="T16" fmla="*/ 178 w 767"/>
              <a:gd name="T17" fmla="*/ 21 h 329"/>
              <a:gd name="T18" fmla="*/ 127 w 767"/>
              <a:gd name="T19" fmla="*/ 21 h 329"/>
              <a:gd name="T20" fmla="*/ 19 w 767"/>
              <a:gd name="T21" fmla="*/ 26 h 329"/>
              <a:gd name="T22" fmla="*/ 0 w 767"/>
              <a:gd name="T23" fmla="*/ 41 h 329"/>
              <a:gd name="T24" fmla="*/ 7 w 767"/>
              <a:gd name="T25" fmla="*/ 325 h 329"/>
              <a:gd name="T26" fmla="*/ 95 w 767"/>
              <a:gd name="T27" fmla="*/ 320 h 329"/>
              <a:gd name="T28" fmla="*/ 195 w 767"/>
              <a:gd name="T29" fmla="*/ 323 h 329"/>
              <a:gd name="T30" fmla="*/ 212 w 767"/>
              <a:gd name="T31" fmla="*/ 320 h 329"/>
              <a:gd name="T32" fmla="*/ 220 w 767"/>
              <a:gd name="T33" fmla="*/ 325 h 329"/>
              <a:gd name="T34" fmla="*/ 254 w 767"/>
              <a:gd name="T35" fmla="*/ 323 h 329"/>
              <a:gd name="T36" fmla="*/ 294 w 767"/>
              <a:gd name="T37" fmla="*/ 328 h 329"/>
              <a:gd name="T38" fmla="*/ 455 w 767"/>
              <a:gd name="T39" fmla="*/ 316 h 329"/>
              <a:gd name="T40" fmla="*/ 727 w 767"/>
              <a:gd name="T41" fmla="*/ 298 h 329"/>
              <a:gd name="T42" fmla="*/ 767 w 767"/>
              <a:gd name="T43" fmla="*/ 291 h 329"/>
              <a:gd name="T44" fmla="*/ 757 w 767"/>
              <a:gd name="T45" fmla="*/ 11 h 329"/>
              <a:gd name="T46" fmla="*/ 717 w 767"/>
              <a:gd name="T47" fmla="*/ 0 h 329"/>
              <a:gd name="T48" fmla="*/ 749 w 767"/>
              <a:gd name="T49" fmla="*/ 289 h 329"/>
              <a:gd name="T50" fmla="*/ 411 w 767"/>
              <a:gd name="T51" fmla="*/ 308 h 329"/>
              <a:gd name="T52" fmla="*/ 352 w 767"/>
              <a:gd name="T53" fmla="*/ 315 h 329"/>
              <a:gd name="T54" fmla="*/ 27 w 767"/>
              <a:gd name="T55" fmla="*/ 308 h 329"/>
              <a:gd name="T56" fmla="*/ 16 w 767"/>
              <a:gd name="T57" fmla="*/ 39 h 329"/>
              <a:gd name="T58" fmla="*/ 43 w 767"/>
              <a:gd name="T59" fmla="*/ 41 h 329"/>
              <a:gd name="T60" fmla="*/ 51 w 767"/>
              <a:gd name="T61" fmla="*/ 36 h 329"/>
              <a:gd name="T62" fmla="*/ 78 w 767"/>
              <a:gd name="T63" fmla="*/ 38 h 329"/>
              <a:gd name="T64" fmla="*/ 122 w 767"/>
              <a:gd name="T65" fmla="*/ 33 h 329"/>
              <a:gd name="T66" fmla="*/ 141 w 767"/>
              <a:gd name="T67" fmla="*/ 38 h 329"/>
              <a:gd name="T68" fmla="*/ 171 w 767"/>
              <a:gd name="T69" fmla="*/ 33 h 329"/>
              <a:gd name="T70" fmla="*/ 264 w 767"/>
              <a:gd name="T71" fmla="*/ 34 h 329"/>
              <a:gd name="T72" fmla="*/ 289 w 767"/>
              <a:gd name="T73" fmla="*/ 31 h 329"/>
              <a:gd name="T74" fmla="*/ 315 w 767"/>
              <a:gd name="T75" fmla="*/ 36 h 329"/>
              <a:gd name="T76" fmla="*/ 430 w 767"/>
              <a:gd name="T77" fmla="*/ 27 h 329"/>
              <a:gd name="T78" fmla="*/ 474 w 767"/>
              <a:gd name="T79" fmla="*/ 29 h 329"/>
              <a:gd name="T80" fmla="*/ 619 w 767"/>
              <a:gd name="T81" fmla="*/ 21 h 329"/>
              <a:gd name="T82" fmla="*/ 658 w 767"/>
              <a:gd name="T83" fmla="*/ 14 h 329"/>
              <a:gd name="T84" fmla="*/ 717 w 767"/>
              <a:gd name="T85" fmla="*/ 14 h 329"/>
              <a:gd name="T86" fmla="*/ 742 w 767"/>
              <a:gd name="T87" fmla="*/ 19 h 329"/>
              <a:gd name="T88" fmla="*/ 749 w 767"/>
              <a:gd name="T89" fmla="*/ 289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67" h="329">
                <a:moveTo>
                  <a:pt x="717" y="0"/>
                </a:moveTo>
                <a:cubicBezTo>
                  <a:pt x="665" y="1"/>
                  <a:pt x="611" y="12"/>
                  <a:pt x="560" y="17"/>
                </a:cubicBezTo>
                <a:cubicBezTo>
                  <a:pt x="539" y="19"/>
                  <a:pt x="520" y="14"/>
                  <a:pt x="501" y="14"/>
                </a:cubicBezTo>
                <a:cubicBezTo>
                  <a:pt x="489" y="14"/>
                  <a:pt x="477" y="20"/>
                  <a:pt x="465" y="21"/>
                </a:cubicBezTo>
                <a:cubicBezTo>
                  <a:pt x="454" y="21"/>
                  <a:pt x="444" y="17"/>
                  <a:pt x="433" y="17"/>
                </a:cubicBezTo>
                <a:cubicBezTo>
                  <a:pt x="415" y="18"/>
                  <a:pt x="398" y="23"/>
                  <a:pt x="381" y="24"/>
                </a:cubicBezTo>
                <a:cubicBezTo>
                  <a:pt x="330" y="27"/>
                  <a:pt x="279" y="19"/>
                  <a:pt x="235" y="21"/>
                </a:cubicBezTo>
                <a:cubicBezTo>
                  <a:pt x="228" y="21"/>
                  <a:pt x="219" y="24"/>
                  <a:pt x="212" y="24"/>
                </a:cubicBezTo>
                <a:cubicBezTo>
                  <a:pt x="199" y="25"/>
                  <a:pt x="188" y="20"/>
                  <a:pt x="178" y="21"/>
                </a:cubicBezTo>
                <a:cubicBezTo>
                  <a:pt x="160" y="21"/>
                  <a:pt x="142" y="33"/>
                  <a:pt x="127" y="21"/>
                </a:cubicBezTo>
                <a:cubicBezTo>
                  <a:pt x="100" y="35"/>
                  <a:pt x="44" y="15"/>
                  <a:pt x="19" y="26"/>
                </a:cubicBezTo>
                <a:cubicBezTo>
                  <a:pt x="9" y="30"/>
                  <a:pt x="10" y="40"/>
                  <a:pt x="0" y="41"/>
                </a:cubicBezTo>
                <a:cubicBezTo>
                  <a:pt x="6" y="139"/>
                  <a:pt x="14" y="232"/>
                  <a:pt x="7" y="325"/>
                </a:cubicBezTo>
                <a:cubicBezTo>
                  <a:pt x="37" y="320"/>
                  <a:pt x="63" y="320"/>
                  <a:pt x="95" y="320"/>
                </a:cubicBezTo>
                <a:cubicBezTo>
                  <a:pt x="128" y="319"/>
                  <a:pt x="161" y="324"/>
                  <a:pt x="195" y="323"/>
                </a:cubicBezTo>
                <a:cubicBezTo>
                  <a:pt x="200" y="323"/>
                  <a:pt x="206" y="320"/>
                  <a:pt x="212" y="320"/>
                </a:cubicBezTo>
                <a:cubicBezTo>
                  <a:pt x="214" y="320"/>
                  <a:pt x="216" y="324"/>
                  <a:pt x="220" y="325"/>
                </a:cubicBezTo>
                <a:cubicBezTo>
                  <a:pt x="230" y="326"/>
                  <a:pt x="243" y="323"/>
                  <a:pt x="254" y="323"/>
                </a:cubicBezTo>
                <a:cubicBezTo>
                  <a:pt x="268" y="324"/>
                  <a:pt x="281" y="329"/>
                  <a:pt x="294" y="328"/>
                </a:cubicBezTo>
                <a:cubicBezTo>
                  <a:pt x="345" y="327"/>
                  <a:pt x="411" y="320"/>
                  <a:pt x="455" y="316"/>
                </a:cubicBezTo>
                <a:cubicBezTo>
                  <a:pt x="546" y="308"/>
                  <a:pt x="634" y="306"/>
                  <a:pt x="727" y="298"/>
                </a:cubicBezTo>
                <a:cubicBezTo>
                  <a:pt x="743" y="305"/>
                  <a:pt x="754" y="298"/>
                  <a:pt x="767" y="291"/>
                </a:cubicBezTo>
                <a:cubicBezTo>
                  <a:pt x="758" y="187"/>
                  <a:pt x="763" y="113"/>
                  <a:pt x="757" y="11"/>
                </a:cubicBezTo>
                <a:cubicBezTo>
                  <a:pt x="744" y="4"/>
                  <a:pt x="735" y="0"/>
                  <a:pt x="717" y="0"/>
                </a:cubicBezTo>
                <a:close/>
                <a:moveTo>
                  <a:pt x="749" y="289"/>
                </a:moveTo>
                <a:cubicBezTo>
                  <a:pt x="639" y="288"/>
                  <a:pt x="527" y="305"/>
                  <a:pt x="411" y="308"/>
                </a:cubicBezTo>
                <a:cubicBezTo>
                  <a:pt x="392" y="308"/>
                  <a:pt x="371" y="314"/>
                  <a:pt x="352" y="315"/>
                </a:cubicBezTo>
                <a:cubicBezTo>
                  <a:pt x="248" y="317"/>
                  <a:pt x="138" y="307"/>
                  <a:pt x="27" y="308"/>
                </a:cubicBezTo>
                <a:cubicBezTo>
                  <a:pt x="25" y="219"/>
                  <a:pt x="17" y="136"/>
                  <a:pt x="16" y="39"/>
                </a:cubicBezTo>
                <a:cubicBezTo>
                  <a:pt x="24" y="36"/>
                  <a:pt x="33" y="42"/>
                  <a:pt x="43" y="41"/>
                </a:cubicBezTo>
                <a:cubicBezTo>
                  <a:pt x="46" y="41"/>
                  <a:pt x="48" y="37"/>
                  <a:pt x="51" y="36"/>
                </a:cubicBezTo>
                <a:cubicBezTo>
                  <a:pt x="56" y="35"/>
                  <a:pt x="69" y="38"/>
                  <a:pt x="78" y="38"/>
                </a:cubicBezTo>
                <a:cubicBezTo>
                  <a:pt x="95" y="37"/>
                  <a:pt x="112" y="32"/>
                  <a:pt x="122" y="33"/>
                </a:cubicBezTo>
                <a:cubicBezTo>
                  <a:pt x="128" y="33"/>
                  <a:pt x="134" y="37"/>
                  <a:pt x="141" y="38"/>
                </a:cubicBezTo>
                <a:cubicBezTo>
                  <a:pt x="151" y="38"/>
                  <a:pt x="160" y="33"/>
                  <a:pt x="171" y="33"/>
                </a:cubicBezTo>
                <a:cubicBezTo>
                  <a:pt x="201" y="32"/>
                  <a:pt x="233" y="34"/>
                  <a:pt x="264" y="34"/>
                </a:cubicBezTo>
                <a:cubicBezTo>
                  <a:pt x="272" y="34"/>
                  <a:pt x="281" y="30"/>
                  <a:pt x="289" y="31"/>
                </a:cubicBezTo>
                <a:cubicBezTo>
                  <a:pt x="297" y="31"/>
                  <a:pt x="306" y="35"/>
                  <a:pt x="315" y="36"/>
                </a:cubicBezTo>
                <a:cubicBezTo>
                  <a:pt x="350" y="39"/>
                  <a:pt x="391" y="29"/>
                  <a:pt x="430" y="27"/>
                </a:cubicBezTo>
                <a:cubicBezTo>
                  <a:pt x="445" y="27"/>
                  <a:pt x="459" y="30"/>
                  <a:pt x="474" y="29"/>
                </a:cubicBezTo>
                <a:cubicBezTo>
                  <a:pt x="522" y="26"/>
                  <a:pt x="565" y="26"/>
                  <a:pt x="619" y="21"/>
                </a:cubicBezTo>
                <a:cubicBezTo>
                  <a:pt x="632" y="19"/>
                  <a:pt x="645" y="14"/>
                  <a:pt x="658" y="14"/>
                </a:cubicBezTo>
                <a:cubicBezTo>
                  <a:pt x="673" y="13"/>
                  <a:pt x="703" y="11"/>
                  <a:pt x="717" y="14"/>
                </a:cubicBezTo>
                <a:cubicBezTo>
                  <a:pt x="727" y="16"/>
                  <a:pt x="729" y="28"/>
                  <a:pt x="742" y="19"/>
                </a:cubicBezTo>
                <a:cubicBezTo>
                  <a:pt x="753" y="96"/>
                  <a:pt x="747" y="187"/>
                  <a:pt x="749" y="289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  <a:extLst/>
        </p:spPr>
        <p:txBody>
          <a:bodyPr vert="horz" wrap="square" lIns="91412" tIns="45706" rIns="91412" bIns="45706" numCol="1" anchor="t" anchorCtr="0" compatLnSpc="1">
            <a:prstTxWarp prst="textNoShape">
              <a:avLst/>
            </a:prstTxWarp>
          </a:bodyPr>
          <a:lstStyle/>
          <a:p>
            <a:endParaRPr lang="zh-CN" altLang="en-US" sz="2399">
              <a:latin typeface="HappyZcool-2016" panose="02010600030101010101" pitchFamily="2" charset="-122"/>
              <a:ea typeface="HappyZcool-2016" panose="02010600030101010101" pitchFamily="2" charset="-122"/>
              <a:sym typeface="HappyZcool-2016" panose="02010600030101010101" pitchFamily="2" charset="-122"/>
            </a:endParaRPr>
          </a:p>
        </p:txBody>
      </p:sp>
      <p:sp>
        <p:nvSpPr>
          <p:cNvPr id="31" name="Freeform 7"/>
          <p:cNvSpPr>
            <a:spLocks/>
          </p:cNvSpPr>
          <p:nvPr/>
        </p:nvSpPr>
        <p:spPr bwMode="auto">
          <a:xfrm>
            <a:off x="4673759" y="5054887"/>
            <a:ext cx="2223618" cy="1009649"/>
          </a:xfrm>
          <a:custGeom>
            <a:avLst/>
            <a:gdLst>
              <a:gd name="T0" fmla="*/ 316 w 340"/>
              <a:gd name="T1" fmla="*/ 12 h 292"/>
              <a:gd name="T2" fmla="*/ 204 w 340"/>
              <a:gd name="T3" fmla="*/ 19 h 292"/>
              <a:gd name="T4" fmla="*/ 112 w 340"/>
              <a:gd name="T5" fmla="*/ 19 h 292"/>
              <a:gd name="T6" fmla="*/ 71 w 340"/>
              <a:gd name="T7" fmla="*/ 27 h 292"/>
              <a:gd name="T8" fmla="*/ 5 w 340"/>
              <a:gd name="T9" fmla="*/ 21 h 292"/>
              <a:gd name="T10" fmla="*/ 11 w 340"/>
              <a:gd name="T11" fmla="*/ 50 h 292"/>
              <a:gd name="T12" fmla="*/ 34 w 340"/>
              <a:gd name="T13" fmla="*/ 276 h 292"/>
              <a:gd name="T14" fmla="*/ 47 w 340"/>
              <a:gd name="T15" fmla="*/ 268 h 292"/>
              <a:gd name="T16" fmla="*/ 20 w 340"/>
              <a:gd name="T17" fmla="*/ 38 h 292"/>
              <a:gd name="T18" fmla="*/ 59 w 340"/>
              <a:gd name="T19" fmla="*/ 39 h 292"/>
              <a:gd name="T20" fmla="*/ 105 w 340"/>
              <a:gd name="T21" fmla="*/ 31 h 292"/>
              <a:gd name="T22" fmla="*/ 158 w 340"/>
              <a:gd name="T23" fmla="*/ 31 h 292"/>
              <a:gd name="T24" fmla="*/ 209 w 340"/>
              <a:gd name="T25" fmla="*/ 31 h 292"/>
              <a:gd name="T26" fmla="*/ 294 w 340"/>
              <a:gd name="T27" fmla="*/ 22 h 292"/>
              <a:gd name="T28" fmla="*/ 297 w 340"/>
              <a:gd name="T29" fmla="*/ 61 h 292"/>
              <a:gd name="T30" fmla="*/ 304 w 340"/>
              <a:gd name="T31" fmla="*/ 73 h 292"/>
              <a:gd name="T32" fmla="*/ 316 w 340"/>
              <a:gd name="T33" fmla="*/ 160 h 292"/>
              <a:gd name="T34" fmla="*/ 325 w 340"/>
              <a:gd name="T35" fmla="*/ 257 h 292"/>
              <a:gd name="T36" fmla="*/ 255 w 340"/>
              <a:gd name="T37" fmla="*/ 264 h 292"/>
              <a:gd name="T38" fmla="*/ 180 w 340"/>
              <a:gd name="T39" fmla="*/ 268 h 292"/>
              <a:gd name="T40" fmla="*/ 110 w 340"/>
              <a:gd name="T41" fmla="*/ 268 h 292"/>
              <a:gd name="T42" fmla="*/ 54 w 340"/>
              <a:gd name="T43" fmla="*/ 281 h 292"/>
              <a:gd name="T44" fmla="*/ 107 w 340"/>
              <a:gd name="T45" fmla="*/ 278 h 292"/>
              <a:gd name="T46" fmla="*/ 192 w 340"/>
              <a:gd name="T47" fmla="*/ 278 h 292"/>
              <a:gd name="T48" fmla="*/ 228 w 340"/>
              <a:gd name="T49" fmla="*/ 271 h 292"/>
              <a:gd name="T50" fmla="*/ 270 w 340"/>
              <a:gd name="T51" fmla="*/ 276 h 292"/>
              <a:gd name="T52" fmla="*/ 309 w 340"/>
              <a:gd name="T53" fmla="*/ 268 h 292"/>
              <a:gd name="T54" fmla="*/ 340 w 340"/>
              <a:gd name="T55" fmla="*/ 271 h 292"/>
              <a:gd name="T56" fmla="*/ 309 w 340"/>
              <a:gd name="T57" fmla="*/ 26 h 292"/>
              <a:gd name="T58" fmla="*/ 316 w 340"/>
              <a:gd name="T59" fmla="*/ 12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40" h="292">
                <a:moveTo>
                  <a:pt x="316" y="12"/>
                </a:moveTo>
                <a:cubicBezTo>
                  <a:pt x="282" y="0"/>
                  <a:pt x="243" y="16"/>
                  <a:pt x="204" y="19"/>
                </a:cubicBezTo>
                <a:cubicBezTo>
                  <a:pt x="173" y="21"/>
                  <a:pt x="137" y="19"/>
                  <a:pt x="112" y="19"/>
                </a:cubicBezTo>
                <a:cubicBezTo>
                  <a:pt x="98" y="19"/>
                  <a:pt x="85" y="27"/>
                  <a:pt x="71" y="27"/>
                </a:cubicBezTo>
                <a:cubicBezTo>
                  <a:pt x="49" y="29"/>
                  <a:pt x="22" y="18"/>
                  <a:pt x="5" y="21"/>
                </a:cubicBezTo>
                <a:cubicBezTo>
                  <a:pt x="0" y="31"/>
                  <a:pt x="9" y="39"/>
                  <a:pt x="11" y="50"/>
                </a:cubicBezTo>
                <a:cubicBezTo>
                  <a:pt x="26" y="117"/>
                  <a:pt x="18" y="217"/>
                  <a:pt x="34" y="276"/>
                </a:cubicBezTo>
                <a:cubicBezTo>
                  <a:pt x="38" y="273"/>
                  <a:pt x="45" y="272"/>
                  <a:pt x="47" y="268"/>
                </a:cubicBezTo>
                <a:cubicBezTo>
                  <a:pt x="31" y="192"/>
                  <a:pt x="29" y="106"/>
                  <a:pt x="20" y="38"/>
                </a:cubicBezTo>
                <a:cubicBezTo>
                  <a:pt x="36" y="32"/>
                  <a:pt x="48" y="39"/>
                  <a:pt x="59" y="39"/>
                </a:cubicBezTo>
                <a:cubicBezTo>
                  <a:pt x="75" y="41"/>
                  <a:pt x="90" y="31"/>
                  <a:pt x="105" y="31"/>
                </a:cubicBezTo>
                <a:cubicBezTo>
                  <a:pt x="124" y="31"/>
                  <a:pt x="140" y="32"/>
                  <a:pt x="158" y="31"/>
                </a:cubicBezTo>
                <a:cubicBezTo>
                  <a:pt x="176" y="30"/>
                  <a:pt x="195" y="31"/>
                  <a:pt x="209" y="31"/>
                </a:cubicBezTo>
                <a:cubicBezTo>
                  <a:pt x="236" y="31"/>
                  <a:pt x="264" y="18"/>
                  <a:pt x="294" y="22"/>
                </a:cubicBezTo>
                <a:cubicBezTo>
                  <a:pt x="301" y="33"/>
                  <a:pt x="295" y="48"/>
                  <a:pt x="297" y="61"/>
                </a:cubicBezTo>
                <a:cubicBezTo>
                  <a:pt x="298" y="67"/>
                  <a:pt x="302" y="69"/>
                  <a:pt x="304" y="73"/>
                </a:cubicBezTo>
                <a:cubicBezTo>
                  <a:pt x="312" y="97"/>
                  <a:pt x="313" y="132"/>
                  <a:pt x="316" y="160"/>
                </a:cubicBezTo>
                <a:cubicBezTo>
                  <a:pt x="319" y="195"/>
                  <a:pt x="321" y="228"/>
                  <a:pt x="325" y="257"/>
                </a:cubicBezTo>
                <a:cubicBezTo>
                  <a:pt x="302" y="253"/>
                  <a:pt x="280" y="265"/>
                  <a:pt x="255" y="264"/>
                </a:cubicBezTo>
                <a:cubicBezTo>
                  <a:pt x="230" y="263"/>
                  <a:pt x="205" y="259"/>
                  <a:pt x="180" y="268"/>
                </a:cubicBezTo>
                <a:cubicBezTo>
                  <a:pt x="163" y="259"/>
                  <a:pt x="136" y="266"/>
                  <a:pt x="110" y="268"/>
                </a:cubicBezTo>
                <a:cubicBezTo>
                  <a:pt x="88" y="269"/>
                  <a:pt x="57" y="261"/>
                  <a:pt x="54" y="281"/>
                </a:cubicBezTo>
                <a:cubicBezTo>
                  <a:pt x="70" y="292"/>
                  <a:pt x="90" y="281"/>
                  <a:pt x="107" y="278"/>
                </a:cubicBezTo>
                <a:cubicBezTo>
                  <a:pt x="135" y="273"/>
                  <a:pt x="163" y="280"/>
                  <a:pt x="192" y="278"/>
                </a:cubicBezTo>
                <a:cubicBezTo>
                  <a:pt x="204" y="277"/>
                  <a:pt x="216" y="271"/>
                  <a:pt x="228" y="271"/>
                </a:cubicBezTo>
                <a:cubicBezTo>
                  <a:pt x="242" y="271"/>
                  <a:pt x="256" y="277"/>
                  <a:pt x="270" y="276"/>
                </a:cubicBezTo>
                <a:cubicBezTo>
                  <a:pt x="284" y="275"/>
                  <a:pt x="296" y="268"/>
                  <a:pt x="309" y="268"/>
                </a:cubicBezTo>
                <a:cubicBezTo>
                  <a:pt x="320" y="274"/>
                  <a:pt x="323" y="269"/>
                  <a:pt x="340" y="271"/>
                </a:cubicBezTo>
                <a:cubicBezTo>
                  <a:pt x="335" y="191"/>
                  <a:pt x="318" y="114"/>
                  <a:pt x="309" y="26"/>
                </a:cubicBezTo>
                <a:cubicBezTo>
                  <a:pt x="309" y="19"/>
                  <a:pt x="320" y="17"/>
                  <a:pt x="316" y="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2" tIns="45706" rIns="91412" bIns="45706" numCol="1" anchor="t" anchorCtr="0" compatLnSpc="1">
            <a:prstTxWarp prst="textNoShape">
              <a:avLst/>
            </a:prstTxWarp>
          </a:bodyPr>
          <a:lstStyle/>
          <a:p>
            <a:endParaRPr lang="zh-CN" altLang="en-US" sz="2399">
              <a:latin typeface="HappyZcool-2016" panose="02010600030101010101" pitchFamily="2" charset="-122"/>
              <a:ea typeface="HappyZcool-2016" panose="02010600030101010101" pitchFamily="2" charset="-122"/>
              <a:sym typeface="HappyZcool-2016" panose="02010600030101010101" pitchFamily="2" charset="-122"/>
            </a:endParaRPr>
          </a:p>
        </p:txBody>
      </p:sp>
      <p:grpSp>
        <p:nvGrpSpPr>
          <p:cNvPr id="8" name="组合 31"/>
          <p:cNvGrpSpPr/>
          <p:nvPr/>
        </p:nvGrpSpPr>
        <p:grpSpPr>
          <a:xfrm>
            <a:off x="7387684" y="5056754"/>
            <a:ext cx="2366332" cy="952016"/>
            <a:chOff x="6940551" y="2343151"/>
            <a:chExt cx="654050" cy="620713"/>
          </a:xfrm>
          <a:solidFill>
            <a:schemeClr val="accent1"/>
          </a:solidFill>
        </p:grpSpPr>
        <p:sp>
          <p:nvSpPr>
            <p:cNvPr id="33" name="Freeform 6"/>
            <p:cNvSpPr>
              <a:spLocks/>
            </p:cNvSpPr>
            <p:nvPr/>
          </p:nvSpPr>
          <p:spPr bwMode="auto">
            <a:xfrm>
              <a:off x="6940551" y="2343151"/>
              <a:ext cx="654050" cy="620713"/>
            </a:xfrm>
            <a:custGeom>
              <a:avLst/>
              <a:gdLst>
                <a:gd name="T0" fmla="*/ 286 w 304"/>
                <a:gd name="T1" fmla="*/ 160 h 289"/>
                <a:gd name="T2" fmla="*/ 291 w 304"/>
                <a:gd name="T3" fmla="*/ 155 h 289"/>
                <a:gd name="T4" fmla="*/ 281 w 304"/>
                <a:gd name="T5" fmla="*/ 9 h 289"/>
                <a:gd name="T6" fmla="*/ 201 w 304"/>
                <a:gd name="T7" fmla="*/ 4 h 289"/>
                <a:gd name="T8" fmla="*/ 188 w 304"/>
                <a:gd name="T9" fmla="*/ 9 h 289"/>
                <a:gd name="T10" fmla="*/ 143 w 304"/>
                <a:gd name="T11" fmla="*/ 7 h 289"/>
                <a:gd name="T12" fmla="*/ 62 w 304"/>
                <a:gd name="T13" fmla="*/ 19 h 289"/>
                <a:gd name="T14" fmla="*/ 0 w 304"/>
                <a:gd name="T15" fmla="*/ 43 h 289"/>
                <a:gd name="T16" fmla="*/ 152 w 304"/>
                <a:gd name="T17" fmla="*/ 16 h 289"/>
                <a:gd name="T18" fmla="*/ 268 w 304"/>
                <a:gd name="T19" fmla="*/ 23 h 289"/>
                <a:gd name="T20" fmla="*/ 273 w 304"/>
                <a:gd name="T21" fmla="*/ 147 h 289"/>
                <a:gd name="T22" fmla="*/ 285 w 304"/>
                <a:gd name="T23" fmla="*/ 249 h 289"/>
                <a:gd name="T24" fmla="*/ 213 w 304"/>
                <a:gd name="T25" fmla="*/ 252 h 289"/>
                <a:gd name="T26" fmla="*/ 150 w 304"/>
                <a:gd name="T27" fmla="*/ 263 h 289"/>
                <a:gd name="T28" fmla="*/ 97 w 304"/>
                <a:gd name="T29" fmla="*/ 264 h 289"/>
                <a:gd name="T30" fmla="*/ 48 w 304"/>
                <a:gd name="T31" fmla="*/ 269 h 289"/>
                <a:gd name="T32" fmla="*/ 11 w 304"/>
                <a:gd name="T33" fmla="*/ 276 h 289"/>
                <a:gd name="T34" fmla="*/ 36 w 304"/>
                <a:gd name="T35" fmla="*/ 281 h 289"/>
                <a:gd name="T36" fmla="*/ 126 w 304"/>
                <a:gd name="T37" fmla="*/ 271 h 289"/>
                <a:gd name="T38" fmla="*/ 188 w 304"/>
                <a:gd name="T39" fmla="*/ 269 h 289"/>
                <a:gd name="T40" fmla="*/ 300 w 304"/>
                <a:gd name="T41" fmla="*/ 266 h 289"/>
                <a:gd name="T42" fmla="*/ 298 w 304"/>
                <a:gd name="T43" fmla="*/ 235 h 289"/>
                <a:gd name="T44" fmla="*/ 286 w 304"/>
                <a:gd name="T45" fmla="*/ 16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4" h="289">
                  <a:moveTo>
                    <a:pt x="286" y="160"/>
                  </a:moveTo>
                  <a:cubicBezTo>
                    <a:pt x="288" y="159"/>
                    <a:pt x="290" y="157"/>
                    <a:pt x="291" y="155"/>
                  </a:cubicBezTo>
                  <a:cubicBezTo>
                    <a:pt x="280" y="107"/>
                    <a:pt x="289" y="46"/>
                    <a:pt x="281" y="9"/>
                  </a:cubicBezTo>
                  <a:cubicBezTo>
                    <a:pt x="257" y="8"/>
                    <a:pt x="228" y="0"/>
                    <a:pt x="201" y="4"/>
                  </a:cubicBezTo>
                  <a:cubicBezTo>
                    <a:pt x="196" y="5"/>
                    <a:pt x="192" y="8"/>
                    <a:pt x="188" y="9"/>
                  </a:cubicBezTo>
                  <a:cubicBezTo>
                    <a:pt x="173" y="10"/>
                    <a:pt x="158" y="6"/>
                    <a:pt x="143" y="7"/>
                  </a:cubicBezTo>
                  <a:cubicBezTo>
                    <a:pt x="121" y="10"/>
                    <a:pt x="86" y="17"/>
                    <a:pt x="62" y="19"/>
                  </a:cubicBezTo>
                  <a:cubicBezTo>
                    <a:pt x="35" y="21"/>
                    <a:pt x="0" y="13"/>
                    <a:pt x="0" y="43"/>
                  </a:cubicBezTo>
                  <a:cubicBezTo>
                    <a:pt x="42" y="29"/>
                    <a:pt x="101" y="33"/>
                    <a:pt x="152" y="16"/>
                  </a:cubicBezTo>
                  <a:cubicBezTo>
                    <a:pt x="187" y="27"/>
                    <a:pt x="228" y="9"/>
                    <a:pt x="268" y="23"/>
                  </a:cubicBezTo>
                  <a:cubicBezTo>
                    <a:pt x="280" y="59"/>
                    <a:pt x="269" y="107"/>
                    <a:pt x="273" y="147"/>
                  </a:cubicBezTo>
                  <a:cubicBezTo>
                    <a:pt x="276" y="181"/>
                    <a:pt x="289" y="209"/>
                    <a:pt x="285" y="249"/>
                  </a:cubicBezTo>
                  <a:cubicBezTo>
                    <a:pt x="255" y="255"/>
                    <a:pt x="240" y="250"/>
                    <a:pt x="213" y="252"/>
                  </a:cubicBezTo>
                  <a:cubicBezTo>
                    <a:pt x="193" y="254"/>
                    <a:pt x="172" y="262"/>
                    <a:pt x="150" y="263"/>
                  </a:cubicBezTo>
                  <a:cubicBezTo>
                    <a:pt x="132" y="263"/>
                    <a:pt x="115" y="263"/>
                    <a:pt x="97" y="264"/>
                  </a:cubicBezTo>
                  <a:cubicBezTo>
                    <a:pt x="81" y="265"/>
                    <a:pt x="65" y="268"/>
                    <a:pt x="48" y="269"/>
                  </a:cubicBezTo>
                  <a:cubicBezTo>
                    <a:pt x="37" y="270"/>
                    <a:pt x="19" y="263"/>
                    <a:pt x="11" y="276"/>
                  </a:cubicBezTo>
                  <a:cubicBezTo>
                    <a:pt x="14" y="289"/>
                    <a:pt x="28" y="282"/>
                    <a:pt x="36" y="281"/>
                  </a:cubicBezTo>
                  <a:cubicBezTo>
                    <a:pt x="67" y="280"/>
                    <a:pt x="99" y="276"/>
                    <a:pt x="126" y="271"/>
                  </a:cubicBezTo>
                  <a:cubicBezTo>
                    <a:pt x="147" y="277"/>
                    <a:pt x="165" y="273"/>
                    <a:pt x="188" y="269"/>
                  </a:cubicBezTo>
                  <a:cubicBezTo>
                    <a:pt x="221" y="264"/>
                    <a:pt x="258" y="264"/>
                    <a:pt x="300" y="266"/>
                  </a:cubicBezTo>
                  <a:cubicBezTo>
                    <a:pt x="304" y="255"/>
                    <a:pt x="299" y="245"/>
                    <a:pt x="298" y="235"/>
                  </a:cubicBezTo>
                  <a:cubicBezTo>
                    <a:pt x="295" y="209"/>
                    <a:pt x="298" y="179"/>
                    <a:pt x="286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34" name="Freeform 9"/>
            <p:cNvSpPr>
              <a:spLocks/>
            </p:cNvSpPr>
            <p:nvPr/>
          </p:nvSpPr>
          <p:spPr bwMode="auto">
            <a:xfrm>
              <a:off x="6940551" y="2452688"/>
              <a:ext cx="79375" cy="420688"/>
            </a:xfrm>
            <a:custGeom>
              <a:avLst/>
              <a:gdLst>
                <a:gd name="T0" fmla="*/ 19 w 37"/>
                <a:gd name="T1" fmla="*/ 70 h 196"/>
                <a:gd name="T2" fmla="*/ 14 w 37"/>
                <a:gd name="T3" fmla="*/ 0 h 196"/>
                <a:gd name="T4" fmla="*/ 6 w 37"/>
                <a:gd name="T5" fmla="*/ 2 h 196"/>
                <a:gd name="T6" fmla="*/ 17 w 37"/>
                <a:gd name="T7" fmla="*/ 149 h 196"/>
                <a:gd name="T8" fmla="*/ 21 w 37"/>
                <a:gd name="T9" fmla="*/ 196 h 196"/>
                <a:gd name="T10" fmla="*/ 36 w 37"/>
                <a:gd name="T11" fmla="*/ 191 h 196"/>
                <a:gd name="T12" fmla="*/ 29 w 37"/>
                <a:gd name="T13" fmla="*/ 157 h 196"/>
                <a:gd name="T14" fmla="*/ 19 w 37"/>
                <a:gd name="T15" fmla="*/ 7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196">
                  <a:moveTo>
                    <a:pt x="19" y="70"/>
                  </a:moveTo>
                  <a:cubicBezTo>
                    <a:pt x="21" y="47"/>
                    <a:pt x="15" y="26"/>
                    <a:pt x="14" y="0"/>
                  </a:cubicBezTo>
                  <a:cubicBezTo>
                    <a:pt x="14" y="4"/>
                    <a:pt x="8" y="1"/>
                    <a:pt x="6" y="2"/>
                  </a:cubicBezTo>
                  <a:cubicBezTo>
                    <a:pt x="0" y="54"/>
                    <a:pt x="18" y="104"/>
                    <a:pt x="17" y="149"/>
                  </a:cubicBezTo>
                  <a:cubicBezTo>
                    <a:pt x="17" y="164"/>
                    <a:pt x="14" y="181"/>
                    <a:pt x="21" y="196"/>
                  </a:cubicBezTo>
                  <a:cubicBezTo>
                    <a:pt x="27" y="196"/>
                    <a:pt x="27" y="189"/>
                    <a:pt x="36" y="191"/>
                  </a:cubicBezTo>
                  <a:cubicBezTo>
                    <a:pt x="34" y="179"/>
                    <a:pt x="32" y="168"/>
                    <a:pt x="29" y="157"/>
                  </a:cubicBezTo>
                  <a:cubicBezTo>
                    <a:pt x="37" y="121"/>
                    <a:pt x="28" y="93"/>
                    <a:pt x="19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</p:grpSp>
      <p:grpSp>
        <p:nvGrpSpPr>
          <p:cNvPr id="23" name="组合 34"/>
          <p:cNvGrpSpPr/>
          <p:nvPr/>
        </p:nvGrpSpPr>
        <p:grpSpPr>
          <a:xfrm>
            <a:off x="2215300" y="5109005"/>
            <a:ext cx="2187607" cy="901491"/>
            <a:chOff x="4594226" y="2330451"/>
            <a:chExt cx="720725" cy="614362"/>
          </a:xfrm>
          <a:solidFill>
            <a:schemeClr val="accent1"/>
          </a:solidFill>
        </p:grpSpPr>
        <p:sp>
          <p:nvSpPr>
            <p:cNvPr id="36" name="Freeform 5"/>
            <p:cNvSpPr>
              <a:spLocks/>
            </p:cNvSpPr>
            <p:nvPr/>
          </p:nvSpPr>
          <p:spPr bwMode="auto">
            <a:xfrm>
              <a:off x="4594226" y="2330451"/>
              <a:ext cx="666750" cy="61913"/>
            </a:xfrm>
            <a:custGeom>
              <a:avLst/>
              <a:gdLst>
                <a:gd name="T0" fmla="*/ 270 w 309"/>
                <a:gd name="T1" fmla="*/ 10 h 29"/>
                <a:gd name="T2" fmla="*/ 226 w 309"/>
                <a:gd name="T3" fmla="*/ 8 h 29"/>
                <a:gd name="T4" fmla="*/ 139 w 309"/>
                <a:gd name="T5" fmla="*/ 10 h 29"/>
                <a:gd name="T6" fmla="*/ 13 w 309"/>
                <a:gd name="T7" fmla="*/ 5 h 29"/>
                <a:gd name="T8" fmla="*/ 4 w 309"/>
                <a:gd name="T9" fmla="*/ 23 h 29"/>
                <a:gd name="T10" fmla="*/ 186 w 309"/>
                <a:gd name="T11" fmla="*/ 20 h 29"/>
                <a:gd name="T12" fmla="*/ 271 w 309"/>
                <a:gd name="T13" fmla="*/ 20 h 29"/>
                <a:gd name="T14" fmla="*/ 309 w 309"/>
                <a:gd name="T15" fmla="*/ 18 h 29"/>
                <a:gd name="T16" fmla="*/ 270 w 309"/>
                <a:gd name="T17" fmla="*/ 1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9" h="29">
                  <a:moveTo>
                    <a:pt x="270" y="10"/>
                  </a:moveTo>
                  <a:cubicBezTo>
                    <a:pt x="255" y="11"/>
                    <a:pt x="240" y="8"/>
                    <a:pt x="226" y="8"/>
                  </a:cubicBezTo>
                  <a:cubicBezTo>
                    <a:pt x="198" y="8"/>
                    <a:pt x="168" y="12"/>
                    <a:pt x="139" y="10"/>
                  </a:cubicBezTo>
                  <a:cubicBezTo>
                    <a:pt x="97" y="7"/>
                    <a:pt x="51" y="0"/>
                    <a:pt x="13" y="5"/>
                  </a:cubicBezTo>
                  <a:cubicBezTo>
                    <a:pt x="8" y="9"/>
                    <a:pt x="0" y="16"/>
                    <a:pt x="4" y="23"/>
                  </a:cubicBezTo>
                  <a:cubicBezTo>
                    <a:pt x="63" y="5"/>
                    <a:pt x="127" y="23"/>
                    <a:pt x="186" y="20"/>
                  </a:cubicBezTo>
                  <a:cubicBezTo>
                    <a:pt x="216" y="19"/>
                    <a:pt x="245" y="19"/>
                    <a:pt x="271" y="20"/>
                  </a:cubicBezTo>
                  <a:cubicBezTo>
                    <a:pt x="284" y="26"/>
                    <a:pt x="301" y="29"/>
                    <a:pt x="309" y="18"/>
                  </a:cubicBezTo>
                  <a:cubicBezTo>
                    <a:pt x="302" y="2"/>
                    <a:pt x="282" y="9"/>
                    <a:pt x="27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37" name="Freeform 8"/>
            <p:cNvSpPr>
              <a:spLocks/>
            </p:cNvSpPr>
            <p:nvPr/>
          </p:nvSpPr>
          <p:spPr bwMode="auto">
            <a:xfrm>
              <a:off x="4611688" y="2403476"/>
              <a:ext cx="161925" cy="536575"/>
            </a:xfrm>
            <a:custGeom>
              <a:avLst/>
              <a:gdLst>
                <a:gd name="T0" fmla="*/ 25 w 75"/>
                <a:gd name="T1" fmla="*/ 229 h 250"/>
                <a:gd name="T2" fmla="*/ 17 w 75"/>
                <a:gd name="T3" fmla="*/ 6 h 250"/>
                <a:gd name="T4" fmla="*/ 12 w 75"/>
                <a:gd name="T5" fmla="*/ 0 h 250"/>
                <a:gd name="T6" fmla="*/ 3 w 75"/>
                <a:gd name="T7" fmla="*/ 0 h 250"/>
                <a:gd name="T8" fmla="*/ 5 w 75"/>
                <a:gd name="T9" fmla="*/ 102 h 250"/>
                <a:gd name="T10" fmla="*/ 12 w 75"/>
                <a:gd name="T11" fmla="*/ 175 h 250"/>
                <a:gd name="T12" fmla="*/ 8 w 75"/>
                <a:gd name="T13" fmla="*/ 189 h 250"/>
                <a:gd name="T14" fmla="*/ 0 w 75"/>
                <a:gd name="T15" fmla="*/ 240 h 250"/>
                <a:gd name="T16" fmla="*/ 75 w 75"/>
                <a:gd name="T17" fmla="*/ 240 h 250"/>
                <a:gd name="T18" fmla="*/ 69 w 75"/>
                <a:gd name="T19" fmla="*/ 228 h 250"/>
                <a:gd name="T20" fmla="*/ 25 w 75"/>
                <a:gd name="T21" fmla="*/ 229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250">
                  <a:moveTo>
                    <a:pt x="25" y="229"/>
                  </a:moveTo>
                  <a:cubicBezTo>
                    <a:pt x="24" y="175"/>
                    <a:pt x="11" y="82"/>
                    <a:pt x="17" y="6"/>
                  </a:cubicBezTo>
                  <a:cubicBezTo>
                    <a:pt x="13" y="6"/>
                    <a:pt x="13" y="2"/>
                    <a:pt x="12" y="0"/>
                  </a:cubicBezTo>
                  <a:cubicBezTo>
                    <a:pt x="9" y="0"/>
                    <a:pt x="6" y="0"/>
                    <a:pt x="3" y="0"/>
                  </a:cubicBezTo>
                  <a:cubicBezTo>
                    <a:pt x="1" y="35"/>
                    <a:pt x="6" y="72"/>
                    <a:pt x="5" y="102"/>
                  </a:cubicBezTo>
                  <a:cubicBezTo>
                    <a:pt x="4" y="126"/>
                    <a:pt x="11" y="153"/>
                    <a:pt x="12" y="175"/>
                  </a:cubicBezTo>
                  <a:cubicBezTo>
                    <a:pt x="12" y="180"/>
                    <a:pt x="8" y="184"/>
                    <a:pt x="8" y="189"/>
                  </a:cubicBezTo>
                  <a:cubicBezTo>
                    <a:pt x="8" y="212"/>
                    <a:pt x="18" y="232"/>
                    <a:pt x="0" y="240"/>
                  </a:cubicBezTo>
                  <a:cubicBezTo>
                    <a:pt x="26" y="250"/>
                    <a:pt x="50" y="237"/>
                    <a:pt x="75" y="240"/>
                  </a:cubicBezTo>
                  <a:cubicBezTo>
                    <a:pt x="73" y="235"/>
                    <a:pt x="72" y="231"/>
                    <a:pt x="69" y="228"/>
                  </a:cubicBezTo>
                  <a:cubicBezTo>
                    <a:pt x="55" y="233"/>
                    <a:pt x="45" y="229"/>
                    <a:pt x="25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4797426" y="2430463"/>
              <a:ext cx="517525" cy="514350"/>
            </a:xfrm>
            <a:custGeom>
              <a:avLst/>
              <a:gdLst>
                <a:gd name="T0" fmla="*/ 234 w 240"/>
                <a:gd name="T1" fmla="*/ 143 h 239"/>
                <a:gd name="T2" fmla="*/ 215 w 240"/>
                <a:gd name="T3" fmla="*/ 0 h 239"/>
                <a:gd name="T4" fmla="*/ 208 w 240"/>
                <a:gd name="T5" fmla="*/ 4 h 239"/>
                <a:gd name="T6" fmla="*/ 222 w 240"/>
                <a:gd name="T7" fmla="*/ 211 h 239"/>
                <a:gd name="T8" fmla="*/ 45 w 240"/>
                <a:gd name="T9" fmla="*/ 220 h 239"/>
                <a:gd name="T10" fmla="*/ 0 w 240"/>
                <a:gd name="T11" fmla="*/ 220 h 239"/>
                <a:gd name="T12" fmla="*/ 63 w 240"/>
                <a:gd name="T13" fmla="*/ 227 h 239"/>
                <a:gd name="T14" fmla="*/ 96 w 240"/>
                <a:gd name="T15" fmla="*/ 218 h 239"/>
                <a:gd name="T16" fmla="*/ 103 w 240"/>
                <a:gd name="T17" fmla="*/ 222 h 239"/>
                <a:gd name="T18" fmla="*/ 111 w 240"/>
                <a:gd name="T19" fmla="*/ 216 h 239"/>
                <a:gd name="T20" fmla="*/ 121 w 240"/>
                <a:gd name="T21" fmla="*/ 220 h 239"/>
                <a:gd name="T22" fmla="*/ 164 w 240"/>
                <a:gd name="T23" fmla="*/ 223 h 239"/>
                <a:gd name="T24" fmla="*/ 203 w 240"/>
                <a:gd name="T25" fmla="*/ 223 h 239"/>
                <a:gd name="T26" fmla="*/ 239 w 240"/>
                <a:gd name="T27" fmla="*/ 223 h 239"/>
                <a:gd name="T28" fmla="*/ 234 w 240"/>
                <a:gd name="T29" fmla="*/ 14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0" h="239">
                  <a:moveTo>
                    <a:pt x="234" y="143"/>
                  </a:moveTo>
                  <a:cubicBezTo>
                    <a:pt x="217" y="104"/>
                    <a:pt x="221" y="47"/>
                    <a:pt x="215" y="0"/>
                  </a:cubicBezTo>
                  <a:cubicBezTo>
                    <a:pt x="214" y="3"/>
                    <a:pt x="211" y="3"/>
                    <a:pt x="208" y="4"/>
                  </a:cubicBezTo>
                  <a:cubicBezTo>
                    <a:pt x="198" y="80"/>
                    <a:pt x="221" y="141"/>
                    <a:pt x="222" y="211"/>
                  </a:cubicBezTo>
                  <a:cubicBezTo>
                    <a:pt x="163" y="216"/>
                    <a:pt x="101" y="205"/>
                    <a:pt x="45" y="220"/>
                  </a:cubicBezTo>
                  <a:cubicBezTo>
                    <a:pt x="33" y="215"/>
                    <a:pt x="10" y="214"/>
                    <a:pt x="0" y="220"/>
                  </a:cubicBezTo>
                  <a:cubicBezTo>
                    <a:pt x="13" y="234"/>
                    <a:pt x="43" y="221"/>
                    <a:pt x="63" y="227"/>
                  </a:cubicBezTo>
                  <a:cubicBezTo>
                    <a:pt x="75" y="226"/>
                    <a:pt x="84" y="220"/>
                    <a:pt x="96" y="218"/>
                  </a:cubicBezTo>
                  <a:cubicBezTo>
                    <a:pt x="97" y="218"/>
                    <a:pt x="100" y="222"/>
                    <a:pt x="103" y="222"/>
                  </a:cubicBezTo>
                  <a:cubicBezTo>
                    <a:pt x="105" y="221"/>
                    <a:pt x="109" y="216"/>
                    <a:pt x="111" y="216"/>
                  </a:cubicBezTo>
                  <a:cubicBezTo>
                    <a:pt x="114" y="216"/>
                    <a:pt x="118" y="220"/>
                    <a:pt x="121" y="220"/>
                  </a:cubicBezTo>
                  <a:cubicBezTo>
                    <a:pt x="138" y="220"/>
                    <a:pt x="146" y="222"/>
                    <a:pt x="164" y="223"/>
                  </a:cubicBezTo>
                  <a:cubicBezTo>
                    <a:pt x="178" y="224"/>
                    <a:pt x="194" y="222"/>
                    <a:pt x="203" y="223"/>
                  </a:cubicBezTo>
                  <a:cubicBezTo>
                    <a:pt x="223" y="227"/>
                    <a:pt x="229" y="239"/>
                    <a:pt x="239" y="223"/>
                  </a:cubicBezTo>
                  <a:cubicBezTo>
                    <a:pt x="240" y="196"/>
                    <a:pt x="228" y="168"/>
                    <a:pt x="234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</p:grpSp>
      <p:sp>
        <p:nvSpPr>
          <p:cNvPr id="39" name="Freeform 10"/>
          <p:cNvSpPr>
            <a:spLocks/>
          </p:cNvSpPr>
          <p:nvPr/>
        </p:nvSpPr>
        <p:spPr bwMode="auto">
          <a:xfrm flipH="1">
            <a:off x="3809685" y="4272058"/>
            <a:ext cx="670446" cy="962992"/>
          </a:xfrm>
          <a:custGeom>
            <a:avLst/>
            <a:gdLst>
              <a:gd name="T0" fmla="*/ 237 w 243"/>
              <a:gd name="T1" fmla="*/ 337 h 343"/>
              <a:gd name="T2" fmla="*/ 225 w 243"/>
              <a:gd name="T3" fmla="*/ 316 h 343"/>
              <a:gd name="T4" fmla="*/ 198 w 243"/>
              <a:gd name="T5" fmla="*/ 281 h 343"/>
              <a:gd name="T6" fmla="*/ 167 w 243"/>
              <a:gd name="T7" fmla="*/ 243 h 343"/>
              <a:gd name="T8" fmla="*/ 150 w 243"/>
              <a:gd name="T9" fmla="*/ 211 h 343"/>
              <a:gd name="T10" fmla="*/ 138 w 243"/>
              <a:gd name="T11" fmla="*/ 199 h 343"/>
              <a:gd name="T12" fmla="*/ 126 w 243"/>
              <a:gd name="T13" fmla="*/ 177 h 343"/>
              <a:gd name="T14" fmla="*/ 92 w 243"/>
              <a:gd name="T15" fmla="*/ 122 h 343"/>
              <a:gd name="T16" fmla="*/ 84 w 243"/>
              <a:gd name="T17" fmla="*/ 116 h 343"/>
              <a:gd name="T18" fmla="*/ 85 w 243"/>
              <a:gd name="T19" fmla="*/ 110 h 343"/>
              <a:gd name="T20" fmla="*/ 75 w 243"/>
              <a:gd name="T21" fmla="*/ 102 h 343"/>
              <a:gd name="T22" fmla="*/ 5 w 243"/>
              <a:gd name="T23" fmla="*/ 0 h 343"/>
              <a:gd name="T24" fmla="*/ 0 w 243"/>
              <a:gd name="T25" fmla="*/ 15 h 343"/>
              <a:gd name="T26" fmla="*/ 31 w 243"/>
              <a:gd name="T27" fmla="*/ 61 h 343"/>
              <a:gd name="T28" fmla="*/ 113 w 243"/>
              <a:gd name="T29" fmla="*/ 172 h 343"/>
              <a:gd name="T30" fmla="*/ 205 w 243"/>
              <a:gd name="T31" fmla="*/ 304 h 343"/>
              <a:gd name="T32" fmla="*/ 227 w 243"/>
              <a:gd name="T33" fmla="*/ 343 h 343"/>
              <a:gd name="T34" fmla="*/ 243 w 243"/>
              <a:gd name="T35" fmla="*/ 343 h 343"/>
              <a:gd name="T36" fmla="*/ 237 w 243"/>
              <a:gd name="T37" fmla="*/ 337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43" h="343">
                <a:moveTo>
                  <a:pt x="237" y="337"/>
                </a:moveTo>
                <a:cubicBezTo>
                  <a:pt x="232" y="331"/>
                  <a:pt x="229" y="323"/>
                  <a:pt x="225" y="316"/>
                </a:cubicBezTo>
                <a:cubicBezTo>
                  <a:pt x="216" y="303"/>
                  <a:pt x="207" y="291"/>
                  <a:pt x="198" y="281"/>
                </a:cubicBezTo>
                <a:cubicBezTo>
                  <a:pt x="187" y="268"/>
                  <a:pt x="176" y="255"/>
                  <a:pt x="167" y="243"/>
                </a:cubicBezTo>
                <a:cubicBezTo>
                  <a:pt x="162" y="236"/>
                  <a:pt x="158" y="221"/>
                  <a:pt x="150" y="211"/>
                </a:cubicBezTo>
                <a:cubicBezTo>
                  <a:pt x="146" y="206"/>
                  <a:pt x="141" y="203"/>
                  <a:pt x="138" y="199"/>
                </a:cubicBezTo>
                <a:cubicBezTo>
                  <a:pt x="133" y="191"/>
                  <a:pt x="130" y="182"/>
                  <a:pt x="126" y="177"/>
                </a:cubicBezTo>
                <a:cubicBezTo>
                  <a:pt x="115" y="159"/>
                  <a:pt x="99" y="136"/>
                  <a:pt x="92" y="122"/>
                </a:cubicBezTo>
                <a:cubicBezTo>
                  <a:pt x="91" y="119"/>
                  <a:pt x="86" y="119"/>
                  <a:pt x="84" y="116"/>
                </a:cubicBezTo>
                <a:cubicBezTo>
                  <a:pt x="83" y="114"/>
                  <a:pt x="86" y="111"/>
                  <a:pt x="85" y="110"/>
                </a:cubicBezTo>
                <a:cubicBezTo>
                  <a:pt x="82" y="106"/>
                  <a:pt x="78" y="106"/>
                  <a:pt x="75" y="102"/>
                </a:cubicBezTo>
                <a:cubicBezTo>
                  <a:pt x="53" y="65"/>
                  <a:pt x="28" y="33"/>
                  <a:pt x="5" y="0"/>
                </a:cubicBezTo>
                <a:cubicBezTo>
                  <a:pt x="5" y="7"/>
                  <a:pt x="2" y="10"/>
                  <a:pt x="0" y="15"/>
                </a:cubicBezTo>
                <a:cubicBezTo>
                  <a:pt x="11" y="30"/>
                  <a:pt x="22" y="45"/>
                  <a:pt x="31" y="61"/>
                </a:cubicBezTo>
                <a:cubicBezTo>
                  <a:pt x="67" y="89"/>
                  <a:pt x="81" y="139"/>
                  <a:pt x="113" y="172"/>
                </a:cubicBezTo>
                <a:cubicBezTo>
                  <a:pt x="140" y="219"/>
                  <a:pt x="166" y="268"/>
                  <a:pt x="205" y="304"/>
                </a:cubicBezTo>
                <a:cubicBezTo>
                  <a:pt x="211" y="319"/>
                  <a:pt x="218" y="332"/>
                  <a:pt x="227" y="343"/>
                </a:cubicBezTo>
                <a:cubicBezTo>
                  <a:pt x="243" y="343"/>
                  <a:pt x="243" y="343"/>
                  <a:pt x="243" y="343"/>
                </a:cubicBezTo>
                <a:cubicBezTo>
                  <a:pt x="241" y="341"/>
                  <a:pt x="239" y="339"/>
                  <a:pt x="237" y="33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2" tIns="45706" rIns="91412" bIns="45706" numCol="1" anchor="t" anchorCtr="0" compatLnSpc="1">
            <a:prstTxWarp prst="textNoShape">
              <a:avLst/>
            </a:prstTxWarp>
          </a:bodyPr>
          <a:lstStyle/>
          <a:p>
            <a:endParaRPr lang="zh-CN" altLang="en-US" sz="2399">
              <a:latin typeface="HappyZcool-2016" panose="02010600030101010101" pitchFamily="2" charset="-122"/>
              <a:ea typeface="HappyZcool-2016" panose="02010600030101010101" pitchFamily="2" charset="-122"/>
              <a:sym typeface="HappyZcool-2016" panose="02010600030101010101" pitchFamily="2" charset="-122"/>
            </a:endParaRPr>
          </a:p>
        </p:txBody>
      </p:sp>
      <p:sp>
        <p:nvSpPr>
          <p:cNvPr id="40" name="Freeform 11"/>
          <p:cNvSpPr>
            <a:spLocks/>
          </p:cNvSpPr>
          <p:nvPr/>
        </p:nvSpPr>
        <p:spPr bwMode="auto">
          <a:xfrm flipH="1">
            <a:off x="5973122" y="4298187"/>
            <a:ext cx="83219" cy="949532"/>
          </a:xfrm>
          <a:custGeom>
            <a:avLst/>
            <a:gdLst>
              <a:gd name="T0" fmla="*/ 24 w 31"/>
              <a:gd name="T1" fmla="*/ 270 h 339"/>
              <a:gd name="T2" fmla="*/ 27 w 31"/>
              <a:gd name="T3" fmla="*/ 268 h 339"/>
              <a:gd name="T4" fmla="*/ 24 w 31"/>
              <a:gd name="T5" fmla="*/ 226 h 339"/>
              <a:gd name="T6" fmla="*/ 27 w 31"/>
              <a:gd name="T7" fmla="*/ 215 h 339"/>
              <a:gd name="T8" fmla="*/ 15 w 31"/>
              <a:gd name="T9" fmla="*/ 3 h 339"/>
              <a:gd name="T10" fmla="*/ 0 w 31"/>
              <a:gd name="T11" fmla="*/ 8 h 339"/>
              <a:gd name="T12" fmla="*/ 12 w 31"/>
              <a:gd name="T13" fmla="*/ 244 h 339"/>
              <a:gd name="T14" fmla="*/ 15 w 31"/>
              <a:gd name="T15" fmla="*/ 307 h 339"/>
              <a:gd name="T16" fmla="*/ 13 w 31"/>
              <a:gd name="T17" fmla="*/ 339 h 339"/>
              <a:gd name="T18" fmla="*/ 28 w 31"/>
              <a:gd name="T19" fmla="*/ 339 h 339"/>
              <a:gd name="T20" fmla="*/ 24 w 31"/>
              <a:gd name="T21" fmla="*/ 270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1" h="339">
                <a:moveTo>
                  <a:pt x="24" y="270"/>
                </a:moveTo>
                <a:cubicBezTo>
                  <a:pt x="26" y="270"/>
                  <a:pt x="27" y="272"/>
                  <a:pt x="27" y="268"/>
                </a:cubicBezTo>
                <a:cubicBezTo>
                  <a:pt x="28" y="255"/>
                  <a:pt x="22" y="239"/>
                  <a:pt x="24" y="226"/>
                </a:cubicBezTo>
                <a:cubicBezTo>
                  <a:pt x="24" y="221"/>
                  <a:pt x="27" y="220"/>
                  <a:pt x="27" y="215"/>
                </a:cubicBezTo>
                <a:cubicBezTo>
                  <a:pt x="26" y="141"/>
                  <a:pt x="12" y="76"/>
                  <a:pt x="15" y="3"/>
                </a:cubicBezTo>
                <a:cubicBezTo>
                  <a:pt x="8" y="0"/>
                  <a:pt x="3" y="2"/>
                  <a:pt x="0" y="8"/>
                </a:cubicBezTo>
                <a:cubicBezTo>
                  <a:pt x="9" y="88"/>
                  <a:pt x="18" y="184"/>
                  <a:pt x="12" y="244"/>
                </a:cubicBezTo>
                <a:cubicBezTo>
                  <a:pt x="15" y="262"/>
                  <a:pt x="16" y="283"/>
                  <a:pt x="15" y="307"/>
                </a:cubicBezTo>
                <a:cubicBezTo>
                  <a:pt x="15" y="317"/>
                  <a:pt x="13" y="329"/>
                  <a:pt x="13" y="339"/>
                </a:cubicBezTo>
                <a:cubicBezTo>
                  <a:pt x="28" y="339"/>
                  <a:pt x="28" y="339"/>
                  <a:pt x="28" y="339"/>
                </a:cubicBezTo>
                <a:cubicBezTo>
                  <a:pt x="23" y="318"/>
                  <a:pt x="31" y="290"/>
                  <a:pt x="24" y="2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2" tIns="45706" rIns="91412" bIns="45706" numCol="1" anchor="t" anchorCtr="0" compatLnSpc="1">
            <a:prstTxWarp prst="textNoShape">
              <a:avLst/>
            </a:prstTxWarp>
          </a:bodyPr>
          <a:lstStyle/>
          <a:p>
            <a:endParaRPr lang="zh-CN" altLang="en-US" sz="2399">
              <a:latin typeface="HappyZcool-2016" panose="02010600030101010101" pitchFamily="2" charset="-122"/>
              <a:ea typeface="HappyZcool-2016" panose="02010600030101010101" pitchFamily="2" charset="-122"/>
              <a:sym typeface="HappyZcool-2016" panose="02010600030101010101" pitchFamily="2" charset="-122"/>
            </a:endParaRPr>
          </a:p>
        </p:txBody>
      </p:sp>
      <p:sp>
        <p:nvSpPr>
          <p:cNvPr id="41" name="Freeform 12"/>
          <p:cNvSpPr>
            <a:spLocks/>
          </p:cNvSpPr>
          <p:nvPr/>
        </p:nvSpPr>
        <p:spPr bwMode="auto">
          <a:xfrm flipH="1">
            <a:off x="7167814" y="4261037"/>
            <a:ext cx="529472" cy="943182"/>
          </a:xfrm>
          <a:custGeom>
            <a:avLst/>
            <a:gdLst>
              <a:gd name="T0" fmla="*/ 188 w 200"/>
              <a:gd name="T1" fmla="*/ 1 h 336"/>
              <a:gd name="T2" fmla="*/ 38 w 200"/>
              <a:gd name="T3" fmla="*/ 272 h 336"/>
              <a:gd name="T4" fmla="*/ 0 w 200"/>
              <a:gd name="T5" fmla="*/ 336 h 336"/>
              <a:gd name="T6" fmla="*/ 15 w 200"/>
              <a:gd name="T7" fmla="*/ 336 h 336"/>
              <a:gd name="T8" fmla="*/ 200 w 200"/>
              <a:gd name="T9" fmla="*/ 0 h 336"/>
              <a:gd name="T10" fmla="*/ 188 w 200"/>
              <a:gd name="T11" fmla="*/ 1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0" h="336">
                <a:moveTo>
                  <a:pt x="188" y="1"/>
                </a:moveTo>
                <a:cubicBezTo>
                  <a:pt x="138" y="91"/>
                  <a:pt x="82" y="176"/>
                  <a:pt x="38" y="272"/>
                </a:cubicBezTo>
                <a:cubicBezTo>
                  <a:pt x="22" y="290"/>
                  <a:pt x="11" y="313"/>
                  <a:pt x="0" y="336"/>
                </a:cubicBezTo>
                <a:cubicBezTo>
                  <a:pt x="15" y="336"/>
                  <a:pt x="15" y="336"/>
                  <a:pt x="15" y="336"/>
                </a:cubicBezTo>
                <a:cubicBezTo>
                  <a:pt x="74" y="220"/>
                  <a:pt x="139" y="108"/>
                  <a:pt x="200" y="0"/>
                </a:cubicBezTo>
                <a:cubicBezTo>
                  <a:pt x="192" y="0"/>
                  <a:pt x="196" y="4"/>
                  <a:pt x="18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2" tIns="45706" rIns="91412" bIns="45706" numCol="1" anchor="t" anchorCtr="0" compatLnSpc="1">
            <a:prstTxWarp prst="textNoShape">
              <a:avLst/>
            </a:prstTxWarp>
          </a:bodyPr>
          <a:lstStyle/>
          <a:p>
            <a:endParaRPr lang="zh-CN" altLang="en-US" sz="2399">
              <a:latin typeface="HappyZcool-2016" panose="02010600030101010101" pitchFamily="2" charset="-122"/>
              <a:ea typeface="HappyZcool-2016" panose="02010600030101010101" pitchFamily="2" charset="-122"/>
              <a:sym typeface="HappyZcool-2016" panose="02010600030101010101" pitchFamily="2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288162" y="1434824"/>
            <a:ext cx="7371761" cy="584747"/>
          </a:xfrm>
          <a:prstGeom prst="rect">
            <a:avLst/>
          </a:prstGeom>
        </p:spPr>
        <p:txBody>
          <a:bodyPr wrap="square" lIns="91412" tIns="45706" rIns="91412" bIns="45706" anchor="t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HappyZcool-2016" panose="02010600030101010101" pitchFamily="2" charset="-122"/>
              </a:rPr>
              <a:t>空间中固定黑板提供一个二维作画平台</a:t>
            </a:r>
          </a:p>
        </p:txBody>
      </p:sp>
      <p:sp>
        <p:nvSpPr>
          <p:cNvPr id="47" name="矩形 46"/>
          <p:cNvSpPr/>
          <p:nvPr/>
        </p:nvSpPr>
        <p:spPr>
          <a:xfrm>
            <a:off x="4859579" y="5377325"/>
            <a:ext cx="1500331" cy="687211"/>
          </a:xfrm>
          <a:prstGeom prst="rect">
            <a:avLst/>
          </a:prstGeom>
        </p:spPr>
        <p:txBody>
          <a:bodyPr wrap="square" lIns="91412" tIns="45706" rIns="91412" bIns="45706" anchor="t">
            <a:spAutoFit/>
          </a:bodyPr>
          <a:lstStyle/>
          <a:p>
            <a:pPr algn="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按键位置</a:t>
            </a:r>
          </a:p>
          <a:p>
            <a:pPr algn="r"/>
            <a:r>
              <a:rPr lang="en-US" altLang="zh-CN" sz="1866" dirty="0">
                <a:solidFill>
                  <a:schemeClr val="tx1">
                    <a:lumMod val="75000"/>
                    <a:lumOff val="25000"/>
                  </a:schemeClr>
                </a:solidFill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rPr>
              <a:t> </a:t>
            </a:r>
            <a:endParaRPr lang="zh-CN" altLang="en-US" sz="1866" dirty="0">
              <a:solidFill>
                <a:schemeClr val="tx1">
                  <a:lumMod val="75000"/>
                  <a:lumOff val="25000"/>
                </a:schemeClr>
              </a:solidFill>
              <a:latin typeface="HappyZcool-2016" panose="02010600030101010101" pitchFamily="2" charset="-122"/>
              <a:ea typeface="HappyZcool-2016" panose="02010600030101010101" pitchFamily="2" charset="-122"/>
              <a:sym typeface="HappyZcool-2016" panose="02010600030101010101" pitchFamily="2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657137" y="5323347"/>
            <a:ext cx="1487771" cy="707858"/>
          </a:xfrm>
          <a:prstGeom prst="rect">
            <a:avLst/>
          </a:prstGeom>
        </p:spPr>
        <p:txBody>
          <a:bodyPr wrap="square" lIns="91412" tIns="45706" rIns="91412" bIns="45706" anchor="ctr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HappyZcool-2016" panose="02010600030101010101" pitchFamily="2" charset="-122"/>
              </a:rPr>
              <a:t>绘图方式</a:t>
            </a:r>
          </a:p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HappyZcool-2016" panose="02010600030101010101" pitchFamily="2" charset="-122"/>
              </a:rPr>
              <a:t> 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方正喵呜体" panose="02010600010101010101" pitchFamily="2" charset="-122"/>
              <a:ea typeface="方正喵呜体" panose="02010600010101010101" pitchFamily="2" charset="-122"/>
              <a:sym typeface="HappyZcool-2016" panose="02010600030101010101" pitchFamily="2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7531272" y="5289521"/>
            <a:ext cx="1787095" cy="687211"/>
          </a:xfrm>
          <a:prstGeom prst="rect">
            <a:avLst/>
          </a:prstGeom>
        </p:spPr>
        <p:txBody>
          <a:bodyPr wrap="square" lIns="91412" tIns="45706" rIns="91412" bIns="45706" anchor="t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HappyZcool-2016" panose="02010600030101010101" pitchFamily="2" charset="-122"/>
              </a:rPr>
              <a:t>图标信息</a:t>
            </a:r>
          </a:p>
          <a:p>
            <a:pPr algn="ctr"/>
            <a:r>
              <a:rPr lang="en-US" altLang="zh-CN" sz="1866" dirty="0">
                <a:solidFill>
                  <a:schemeClr val="tx1">
                    <a:lumMod val="75000"/>
                    <a:lumOff val="25000"/>
                  </a:schemeClr>
                </a:solidFill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rPr>
              <a:t> </a:t>
            </a:r>
            <a:endParaRPr lang="zh-CN" altLang="en-US" sz="1866" dirty="0">
              <a:solidFill>
                <a:schemeClr val="tx1">
                  <a:lumMod val="75000"/>
                  <a:lumOff val="25000"/>
                </a:schemeClr>
              </a:solidFill>
              <a:latin typeface="HappyZcool-2016" panose="02010600030101010101" pitchFamily="2" charset="-122"/>
              <a:ea typeface="HappyZcool-2016" panose="02010600030101010101" pitchFamily="2" charset="-122"/>
              <a:sym typeface="HappyZcool-2016" panose="02010600030101010101" pitchFamily="2" charset="-122"/>
            </a:endParaRPr>
          </a:p>
        </p:txBody>
      </p:sp>
      <p:sp>
        <p:nvSpPr>
          <p:cNvPr id="35" name="Freeform 9">
            <a:extLst>
              <a:ext uri="{FF2B5EF4-FFF2-40B4-BE49-F238E27FC236}">
                <a16:creationId xmlns:a16="http://schemas.microsoft.com/office/drawing/2014/main" id="{B94D705B-101E-4F7C-8196-D621E4201594}"/>
              </a:ext>
            </a:extLst>
          </p:cNvPr>
          <p:cNvSpPr>
            <a:spLocks noEditPoints="1"/>
          </p:cNvSpPr>
          <p:nvPr/>
        </p:nvSpPr>
        <p:spPr bwMode="auto">
          <a:xfrm>
            <a:off x="330203" y="203363"/>
            <a:ext cx="1493820" cy="751980"/>
          </a:xfrm>
          <a:custGeom>
            <a:avLst/>
            <a:gdLst>
              <a:gd name="T0" fmla="*/ 192 w 661"/>
              <a:gd name="T1" fmla="*/ 308 h 330"/>
              <a:gd name="T2" fmla="*/ 21 w 661"/>
              <a:gd name="T3" fmla="*/ 275 h 330"/>
              <a:gd name="T4" fmla="*/ 32 w 661"/>
              <a:gd name="T5" fmla="*/ 90 h 330"/>
              <a:gd name="T6" fmla="*/ 156 w 661"/>
              <a:gd name="T7" fmla="*/ 61 h 330"/>
              <a:gd name="T8" fmla="*/ 354 w 661"/>
              <a:gd name="T9" fmla="*/ 55 h 330"/>
              <a:gd name="T10" fmla="*/ 568 w 661"/>
              <a:gd name="T11" fmla="*/ 63 h 330"/>
              <a:gd name="T12" fmla="*/ 656 w 661"/>
              <a:gd name="T13" fmla="*/ 126 h 330"/>
              <a:gd name="T14" fmla="*/ 502 w 661"/>
              <a:gd name="T15" fmla="*/ 278 h 330"/>
              <a:gd name="T16" fmla="*/ 356 w 661"/>
              <a:gd name="T17" fmla="*/ 288 h 330"/>
              <a:gd name="T18" fmla="*/ 141 w 661"/>
              <a:gd name="T19" fmla="*/ 129 h 330"/>
              <a:gd name="T20" fmla="*/ 338 w 661"/>
              <a:gd name="T21" fmla="*/ 178 h 330"/>
              <a:gd name="T22" fmla="*/ 338 w 661"/>
              <a:gd name="T23" fmla="*/ 178 h 330"/>
              <a:gd name="T24" fmla="*/ 372 w 661"/>
              <a:gd name="T25" fmla="*/ 166 h 330"/>
              <a:gd name="T26" fmla="*/ 399 w 661"/>
              <a:gd name="T27" fmla="*/ 171 h 330"/>
              <a:gd name="T28" fmla="*/ 397 w 661"/>
              <a:gd name="T29" fmla="*/ 165 h 330"/>
              <a:gd name="T30" fmla="*/ 144 w 661"/>
              <a:gd name="T31" fmla="*/ 175 h 330"/>
              <a:gd name="T32" fmla="*/ 147 w 661"/>
              <a:gd name="T33" fmla="*/ 148 h 330"/>
              <a:gd name="T34" fmla="*/ 342 w 661"/>
              <a:gd name="T35" fmla="*/ 104 h 330"/>
              <a:gd name="T36" fmla="*/ 343 w 661"/>
              <a:gd name="T37" fmla="*/ 148 h 330"/>
              <a:gd name="T38" fmla="*/ 396 w 661"/>
              <a:gd name="T39" fmla="*/ 144 h 330"/>
              <a:gd name="T40" fmla="*/ 397 w 661"/>
              <a:gd name="T41" fmla="*/ 99 h 330"/>
              <a:gd name="T42" fmla="*/ 403 w 661"/>
              <a:gd name="T43" fmla="*/ 102 h 330"/>
              <a:gd name="T44" fmla="*/ 375 w 661"/>
              <a:gd name="T45" fmla="*/ 105 h 330"/>
              <a:gd name="T46" fmla="*/ 370 w 661"/>
              <a:gd name="T47" fmla="*/ 148 h 330"/>
              <a:gd name="T48" fmla="*/ 362 w 661"/>
              <a:gd name="T49" fmla="*/ 126 h 330"/>
              <a:gd name="T50" fmla="*/ 256 w 661"/>
              <a:gd name="T51" fmla="*/ 170 h 330"/>
              <a:gd name="T52" fmla="*/ 256 w 661"/>
              <a:gd name="T53" fmla="*/ 130 h 330"/>
              <a:gd name="T54" fmla="*/ 229 w 661"/>
              <a:gd name="T55" fmla="*/ 148 h 330"/>
              <a:gd name="T56" fmla="*/ 243 w 661"/>
              <a:gd name="T57" fmla="*/ 135 h 330"/>
              <a:gd name="T58" fmla="*/ 127 w 661"/>
              <a:gd name="T59" fmla="*/ 237 h 330"/>
              <a:gd name="T60" fmla="*/ 252 w 661"/>
              <a:gd name="T61" fmla="*/ 214 h 330"/>
              <a:gd name="T62" fmla="*/ 124 w 661"/>
              <a:gd name="T63" fmla="*/ 245 h 330"/>
              <a:gd name="T64" fmla="*/ 275 w 661"/>
              <a:gd name="T65" fmla="*/ 173 h 330"/>
              <a:gd name="T66" fmla="*/ 316 w 661"/>
              <a:gd name="T67" fmla="*/ 144 h 330"/>
              <a:gd name="T68" fmla="*/ 308 w 661"/>
              <a:gd name="T69" fmla="*/ 177 h 330"/>
              <a:gd name="T70" fmla="*/ 276 w 661"/>
              <a:gd name="T71" fmla="*/ 155 h 330"/>
              <a:gd name="T72" fmla="*/ 207 w 661"/>
              <a:gd name="T73" fmla="*/ 103 h 330"/>
              <a:gd name="T74" fmla="*/ 203 w 661"/>
              <a:gd name="T75" fmla="*/ 161 h 330"/>
              <a:gd name="T76" fmla="*/ 197 w 661"/>
              <a:gd name="T77" fmla="*/ 169 h 330"/>
              <a:gd name="T78" fmla="*/ 161 w 661"/>
              <a:gd name="T79" fmla="*/ 155 h 330"/>
              <a:gd name="T80" fmla="*/ 199 w 661"/>
              <a:gd name="T81" fmla="*/ 111 h 330"/>
              <a:gd name="T82" fmla="*/ 185 w 661"/>
              <a:gd name="T83" fmla="*/ 143 h 330"/>
              <a:gd name="T84" fmla="*/ 195 w 661"/>
              <a:gd name="T85" fmla="*/ 154 h 330"/>
              <a:gd name="T86" fmla="*/ 206 w 661"/>
              <a:gd name="T87" fmla="*/ 208 h 330"/>
              <a:gd name="T88" fmla="*/ 98 w 661"/>
              <a:gd name="T89" fmla="*/ 222 h 330"/>
              <a:gd name="T90" fmla="*/ 287 w 661"/>
              <a:gd name="T91" fmla="*/ 193 h 330"/>
              <a:gd name="T92" fmla="*/ 181 w 661"/>
              <a:gd name="T93" fmla="*/ 65 h 330"/>
              <a:gd name="T94" fmla="*/ 35 w 661"/>
              <a:gd name="T95" fmla="*/ 98 h 330"/>
              <a:gd name="T96" fmla="*/ 87 w 661"/>
              <a:gd name="T97" fmla="*/ 289 h 330"/>
              <a:gd name="T98" fmla="*/ 353 w 661"/>
              <a:gd name="T99" fmla="*/ 232 h 330"/>
              <a:gd name="T100" fmla="*/ 363 w 661"/>
              <a:gd name="T101" fmla="*/ 297 h 330"/>
              <a:gd name="T102" fmla="*/ 539 w 661"/>
              <a:gd name="T103" fmla="*/ 217 h 330"/>
              <a:gd name="T104" fmla="*/ 645 w 661"/>
              <a:gd name="T105" fmla="*/ 129 h 330"/>
              <a:gd name="T106" fmla="*/ 515 w 661"/>
              <a:gd name="T107" fmla="*/ 49 h 330"/>
              <a:gd name="T108" fmla="*/ 361 w 661"/>
              <a:gd name="T109" fmla="*/ 52 h 330"/>
              <a:gd name="T110" fmla="*/ 244 w 661"/>
              <a:gd name="T111" fmla="*/ 65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61" h="330">
                <a:moveTo>
                  <a:pt x="357" y="264"/>
                </a:moveTo>
                <a:cubicBezTo>
                  <a:pt x="343" y="268"/>
                  <a:pt x="330" y="272"/>
                  <a:pt x="317" y="275"/>
                </a:cubicBezTo>
                <a:cubicBezTo>
                  <a:pt x="295" y="281"/>
                  <a:pt x="273" y="287"/>
                  <a:pt x="251" y="293"/>
                </a:cubicBezTo>
                <a:cubicBezTo>
                  <a:pt x="231" y="298"/>
                  <a:pt x="212" y="304"/>
                  <a:pt x="192" y="308"/>
                </a:cubicBezTo>
                <a:cubicBezTo>
                  <a:pt x="164" y="313"/>
                  <a:pt x="136" y="319"/>
                  <a:pt x="107" y="319"/>
                </a:cubicBezTo>
                <a:cubicBezTo>
                  <a:pt x="99" y="319"/>
                  <a:pt x="90" y="318"/>
                  <a:pt x="82" y="317"/>
                </a:cubicBezTo>
                <a:cubicBezTo>
                  <a:pt x="69" y="316"/>
                  <a:pt x="58" y="310"/>
                  <a:pt x="48" y="301"/>
                </a:cubicBezTo>
                <a:cubicBezTo>
                  <a:pt x="39" y="292"/>
                  <a:pt x="29" y="285"/>
                  <a:pt x="21" y="275"/>
                </a:cubicBezTo>
                <a:cubicBezTo>
                  <a:pt x="8" y="261"/>
                  <a:pt x="3" y="244"/>
                  <a:pt x="1" y="226"/>
                </a:cubicBezTo>
                <a:cubicBezTo>
                  <a:pt x="0" y="215"/>
                  <a:pt x="1" y="203"/>
                  <a:pt x="1" y="191"/>
                </a:cubicBezTo>
                <a:cubicBezTo>
                  <a:pt x="1" y="164"/>
                  <a:pt x="7" y="137"/>
                  <a:pt x="19" y="112"/>
                </a:cubicBezTo>
                <a:cubicBezTo>
                  <a:pt x="23" y="105"/>
                  <a:pt x="27" y="97"/>
                  <a:pt x="32" y="90"/>
                </a:cubicBezTo>
                <a:cubicBezTo>
                  <a:pt x="36" y="84"/>
                  <a:pt x="43" y="81"/>
                  <a:pt x="49" y="78"/>
                </a:cubicBezTo>
                <a:cubicBezTo>
                  <a:pt x="63" y="71"/>
                  <a:pt x="79" y="68"/>
                  <a:pt x="95" y="67"/>
                </a:cubicBezTo>
                <a:cubicBezTo>
                  <a:pt x="103" y="66"/>
                  <a:pt x="112" y="64"/>
                  <a:pt x="120" y="64"/>
                </a:cubicBezTo>
                <a:cubicBezTo>
                  <a:pt x="132" y="62"/>
                  <a:pt x="144" y="61"/>
                  <a:pt x="156" y="61"/>
                </a:cubicBezTo>
                <a:cubicBezTo>
                  <a:pt x="202" y="59"/>
                  <a:pt x="247" y="59"/>
                  <a:pt x="292" y="61"/>
                </a:cubicBezTo>
                <a:cubicBezTo>
                  <a:pt x="306" y="61"/>
                  <a:pt x="320" y="62"/>
                  <a:pt x="334" y="63"/>
                </a:cubicBezTo>
                <a:cubicBezTo>
                  <a:pt x="338" y="63"/>
                  <a:pt x="341" y="63"/>
                  <a:pt x="345" y="63"/>
                </a:cubicBezTo>
                <a:cubicBezTo>
                  <a:pt x="351" y="62"/>
                  <a:pt x="353" y="61"/>
                  <a:pt x="354" y="55"/>
                </a:cubicBezTo>
                <a:cubicBezTo>
                  <a:pt x="356" y="46"/>
                  <a:pt x="358" y="37"/>
                  <a:pt x="362" y="29"/>
                </a:cubicBezTo>
                <a:cubicBezTo>
                  <a:pt x="372" y="8"/>
                  <a:pt x="391" y="0"/>
                  <a:pt x="412" y="5"/>
                </a:cubicBezTo>
                <a:cubicBezTo>
                  <a:pt x="426" y="8"/>
                  <a:pt x="439" y="13"/>
                  <a:pt x="452" y="17"/>
                </a:cubicBezTo>
                <a:cubicBezTo>
                  <a:pt x="491" y="30"/>
                  <a:pt x="529" y="47"/>
                  <a:pt x="568" y="63"/>
                </a:cubicBezTo>
                <a:cubicBezTo>
                  <a:pt x="582" y="68"/>
                  <a:pt x="596" y="76"/>
                  <a:pt x="610" y="84"/>
                </a:cubicBezTo>
                <a:cubicBezTo>
                  <a:pt x="620" y="89"/>
                  <a:pt x="630" y="95"/>
                  <a:pt x="640" y="100"/>
                </a:cubicBezTo>
                <a:cubicBezTo>
                  <a:pt x="650" y="105"/>
                  <a:pt x="655" y="113"/>
                  <a:pt x="655" y="123"/>
                </a:cubicBezTo>
                <a:cubicBezTo>
                  <a:pt x="655" y="124"/>
                  <a:pt x="655" y="125"/>
                  <a:pt x="656" y="126"/>
                </a:cubicBezTo>
                <a:cubicBezTo>
                  <a:pt x="661" y="147"/>
                  <a:pt x="653" y="162"/>
                  <a:pt x="639" y="175"/>
                </a:cubicBezTo>
                <a:cubicBezTo>
                  <a:pt x="626" y="186"/>
                  <a:pt x="614" y="198"/>
                  <a:pt x="600" y="207"/>
                </a:cubicBezTo>
                <a:cubicBezTo>
                  <a:pt x="598" y="208"/>
                  <a:pt x="596" y="210"/>
                  <a:pt x="594" y="211"/>
                </a:cubicBezTo>
                <a:cubicBezTo>
                  <a:pt x="566" y="237"/>
                  <a:pt x="533" y="257"/>
                  <a:pt x="502" y="278"/>
                </a:cubicBezTo>
                <a:cubicBezTo>
                  <a:pt x="496" y="282"/>
                  <a:pt x="490" y="286"/>
                  <a:pt x="484" y="290"/>
                </a:cubicBezTo>
                <a:cubicBezTo>
                  <a:pt x="462" y="304"/>
                  <a:pt x="439" y="315"/>
                  <a:pt x="415" y="325"/>
                </a:cubicBezTo>
                <a:cubicBezTo>
                  <a:pt x="402" y="330"/>
                  <a:pt x="389" y="329"/>
                  <a:pt x="377" y="323"/>
                </a:cubicBezTo>
                <a:cubicBezTo>
                  <a:pt x="362" y="317"/>
                  <a:pt x="355" y="304"/>
                  <a:pt x="356" y="288"/>
                </a:cubicBezTo>
                <a:cubicBezTo>
                  <a:pt x="357" y="283"/>
                  <a:pt x="357" y="277"/>
                  <a:pt x="358" y="271"/>
                </a:cubicBezTo>
                <a:cubicBezTo>
                  <a:pt x="358" y="269"/>
                  <a:pt x="357" y="267"/>
                  <a:pt x="357" y="264"/>
                </a:cubicBezTo>
                <a:close/>
                <a:moveTo>
                  <a:pt x="144" y="136"/>
                </a:moveTo>
                <a:cubicBezTo>
                  <a:pt x="142" y="132"/>
                  <a:pt x="141" y="131"/>
                  <a:pt x="141" y="129"/>
                </a:cubicBezTo>
                <a:cubicBezTo>
                  <a:pt x="141" y="127"/>
                  <a:pt x="141" y="125"/>
                  <a:pt x="144" y="125"/>
                </a:cubicBezTo>
                <a:cubicBezTo>
                  <a:pt x="147" y="125"/>
                  <a:pt x="147" y="127"/>
                  <a:pt x="147" y="129"/>
                </a:cubicBezTo>
                <a:cubicBezTo>
                  <a:pt x="147" y="131"/>
                  <a:pt x="146" y="132"/>
                  <a:pt x="144" y="136"/>
                </a:cubicBezTo>
                <a:close/>
                <a:moveTo>
                  <a:pt x="338" y="178"/>
                </a:moveTo>
                <a:cubicBezTo>
                  <a:pt x="336" y="175"/>
                  <a:pt x="334" y="174"/>
                  <a:pt x="333" y="172"/>
                </a:cubicBezTo>
                <a:cubicBezTo>
                  <a:pt x="332" y="169"/>
                  <a:pt x="334" y="167"/>
                  <a:pt x="337" y="167"/>
                </a:cubicBezTo>
                <a:cubicBezTo>
                  <a:pt x="340" y="166"/>
                  <a:pt x="344" y="168"/>
                  <a:pt x="343" y="170"/>
                </a:cubicBezTo>
                <a:cubicBezTo>
                  <a:pt x="342" y="173"/>
                  <a:pt x="340" y="175"/>
                  <a:pt x="338" y="178"/>
                </a:cubicBezTo>
                <a:close/>
                <a:moveTo>
                  <a:pt x="361" y="175"/>
                </a:moveTo>
                <a:cubicBezTo>
                  <a:pt x="361" y="173"/>
                  <a:pt x="360" y="172"/>
                  <a:pt x="361" y="171"/>
                </a:cubicBezTo>
                <a:cubicBezTo>
                  <a:pt x="363" y="169"/>
                  <a:pt x="366" y="167"/>
                  <a:pt x="369" y="164"/>
                </a:cubicBezTo>
                <a:cubicBezTo>
                  <a:pt x="369" y="164"/>
                  <a:pt x="372" y="165"/>
                  <a:pt x="372" y="166"/>
                </a:cubicBezTo>
                <a:cubicBezTo>
                  <a:pt x="373" y="171"/>
                  <a:pt x="369" y="176"/>
                  <a:pt x="364" y="177"/>
                </a:cubicBezTo>
                <a:cubicBezTo>
                  <a:pt x="363" y="177"/>
                  <a:pt x="362" y="175"/>
                  <a:pt x="361" y="175"/>
                </a:cubicBezTo>
                <a:close/>
                <a:moveTo>
                  <a:pt x="400" y="168"/>
                </a:moveTo>
                <a:cubicBezTo>
                  <a:pt x="399" y="169"/>
                  <a:pt x="399" y="170"/>
                  <a:pt x="399" y="171"/>
                </a:cubicBezTo>
                <a:cubicBezTo>
                  <a:pt x="397" y="174"/>
                  <a:pt x="397" y="178"/>
                  <a:pt x="392" y="178"/>
                </a:cubicBezTo>
                <a:cubicBezTo>
                  <a:pt x="391" y="178"/>
                  <a:pt x="390" y="177"/>
                  <a:pt x="390" y="176"/>
                </a:cubicBezTo>
                <a:cubicBezTo>
                  <a:pt x="388" y="172"/>
                  <a:pt x="389" y="167"/>
                  <a:pt x="393" y="165"/>
                </a:cubicBezTo>
                <a:cubicBezTo>
                  <a:pt x="394" y="164"/>
                  <a:pt x="396" y="164"/>
                  <a:pt x="397" y="165"/>
                </a:cubicBezTo>
                <a:cubicBezTo>
                  <a:pt x="398" y="165"/>
                  <a:pt x="399" y="167"/>
                  <a:pt x="400" y="168"/>
                </a:cubicBezTo>
                <a:close/>
                <a:moveTo>
                  <a:pt x="149" y="150"/>
                </a:moveTo>
                <a:cubicBezTo>
                  <a:pt x="148" y="152"/>
                  <a:pt x="148" y="154"/>
                  <a:pt x="147" y="156"/>
                </a:cubicBezTo>
                <a:cubicBezTo>
                  <a:pt x="146" y="162"/>
                  <a:pt x="143" y="168"/>
                  <a:pt x="144" y="175"/>
                </a:cubicBezTo>
                <a:cubicBezTo>
                  <a:pt x="144" y="178"/>
                  <a:pt x="142" y="180"/>
                  <a:pt x="139" y="179"/>
                </a:cubicBezTo>
                <a:cubicBezTo>
                  <a:pt x="136" y="178"/>
                  <a:pt x="135" y="176"/>
                  <a:pt x="136" y="173"/>
                </a:cubicBezTo>
                <a:cubicBezTo>
                  <a:pt x="139" y="165"/>
                  <a:pt x="142" y="157"/>
                  <a:pt x="145" y="149"/>
                </a:cubicBezTo>
                <a:cubicBezTo>
                  <a:pt x="145" y="149"/>
                  <a:pt x="146" y="148"/>
                  <a:pt x="147" y="148"/>
                </a:cubicBezTo>
                <a:cubicBezTo>
                  <a:pt x="148" y="148"/>
                  <a:pt x="148" y="149"/>
                  <a:pt x="149" y="150"/>
                </a:cubicBezTo>
                <a:close/>
                <a:moveTo>
                  <a:pt x="337" y="125"/>
                </a:moveTo>
                <a:cubicBezTo>
                  <a:pt x="338" y="119"/>
                  <a:pt x="339" y="112"/>
                  <a:pt x="340" y="106"/>
                </a:cubicBezTo>
                <a:cubicBezTo>
                  <a:pt x="340" y="105"/>
                  <a:pt x="341" y="104"/>
                  <a:pt x="342" y="104"/>
                </a:cubicBezTo>
                <a:cubicBezTo>
                  <a:pt x="343" y="105"/>
                  <a:pt x="345" y="105"/>
                  <a:pt x="345" y="106"/>
                </a:cubicBezTo>
                <a:cubicBezTo>
                  <a:pt x="346" y="109"/>
                  <a:pt x="346" y="112"/>
                  <a:pt x="346" y="115"/>
                </a:cubicBezTo>
                <a:cubicBezTo>
                  <a:pt x="344" y="124"/>
                  <a:pt x="344" y="134"/>
                  <a:pt x="345" y="143"/>
                </a:cubicBezTo>
                <a:cubicBezTo>
                  <a:pt x="345" y="145"/>
                  <a:pt x="346" y="148"/>
                  <a:pt x="343" y="148"/>
                </a:cubicBezTo>
                <a:cubicBezTo>
                  <a:pt x="341" y="147"/>
                  <a:pt x="339" y="145"/>
                  <a:pt x="339" y="143"/>
                </a:cubicBezTo>
                <a:cubicBezTo>
                  <a:pt x="338" y="137"/>
                  <a:pt x="338" y="131"/>
                  <a:pt x="337" y="125"/>
                </a:cubicBezTo>
                <a:close/>
                <a:moveTo>
                  <a:pt x="403" y="102"/>
                </a:moveTo>
                <a:cubicBezTo>
                  <a:pt x="401" y="116"/>
                  <a:pt x="398" y="130"/>
                  <a:pt x="396" y="144"/>
                </a:cubicBezTo>
                <a:cubicBezTo>
                  <a:pt x="396" y="144"/>
                  <a:pt x="395" y="145"/>
                  <a:pt x="394" y="145"/>
                </a:cubicBezTo>
                <a:cubicBezTo>
                  <a:pt x="393" y="145"/>
                  <a:pt x="392" y="144"/>
                  <a:pt x="392" y="143"/>
                </a:cubicBezTo>
                <a:cubicBezTo>
                  <a:pt x="391" y="143"/>
                  <a:pt x="391" y="141"/>
                  <a:pt x="391" y="140"/>
                </a:cubicBezTo>
                <a:cubicBezTo>
                  <a:pt x="393" y="127"/>
                  <a:pt x="395" y="113"/>
                  <a:pt x="397" y="99"/>
                </a:cubicBezTo>
                <a:cubicBezTo>
                  <a:pt x="397" y="98"/>
                  <a:pt x="398" y="97"/>
                  <a:pt x="399" y="96"/>
                </a:cubicBezTo>
                <a:cubicBezTo>
                  <a:pt x="399" y="96"/>
                  <a:pt x="401" y="95"/>
                  <a:pt x="401" y="95"/>
                </a:cubicBezTo>
                <a:cubicBezTo>
                  <a:pt x="402" y="96"/>
                  <a:pt x="403" y="97"/>
                  <a:pt x="403" y="97"/>
                </a:cubicBezTo>
                <a:cubicBezTo>
                  <a:pt x="403" y="99"/>
                  <a:pt x="403" y="100"/>
                  <a:pt x="403" y="102"/>
                </a:cubicBezTo>
                <a:close/>
                <a:moveTo>
                  <a:pt x="362" y="126"/>
                </a:moveTo>
                <a:cubicBezTo>
                  <a:pt x="364" y="118"/>
                  <a:pt x="366" y="110"/>
                  <a:pt x="368" y="102"/>
                </a:cubicBezTo>
                <a:cubicBezTo>
                  <a:pt x="369" y="100"/>
                  <a:pt x="371" y="97"/>
                  <a:pt x="373" y="98"/>
                </a:cubicBezTo>
                <a:cubicBezTo>
                  <a:pt x="375" y="99"/>
                  <a:pt x="374" y="103"/>
                  <a:pt x="375" y="105"/>
                </a:cubicBezTo>
                <a:cubicBezTo>
                  <a:pt x="375" y="106"/>
                  <a:pt x="374" y="107"/>
                  <a:pt x="374" y="108"/>
                </a:cubicBezTo>
                <a:cubicBezTo>
                  <a:pt x="369" y="119"/>
                  <a:pt x="369" y="130"/>
                  <a:pt x="372" y="141"/>
                </a:cubicBezTo>
                <a:cubicBezTo>
                  <a:pt x="372" y="142"/>
                  <a:pt x="372" y="143"/>
                  <a:pt x="372" y="144"/>
                </a:cubicBezTo>
                <a:cubicBezTo>
                  <a:pt x="372" y="146"/>
                  <a:pt x="373" y="148"/>
                  <a:pt x="370" y="148"/>
                </a:cubicBezTo>
                <a:cubicBezTo>
                  <a:pt x="369" y="148"/>
                  <a:pt x="367" y="147"/>
                  <a:pt x="367" y="145"/>
                </a:cubicBezTo>
                <a:cubicBezTo>
                  <a:pt x="365" y="140"/>
                  <a:pt x="364" y="135"/>
                  <a:pt x="363" y="129"/>
                </a:cubicBezTo>
                <a:cubicBezTo>
                  <a:pt x="363" y="128"/>
                  <a:pt x="363" y="127"/>
                  <a:pt x="363" y="126"/>
                </a:cubicBezTo>
                <a:cubicBezTo>
                  <a:pt x="363" y="126"/>
                  <a:pt x="363" y="126"/>
                  <a:pt x="362" y="126"/>
                </a:cubicBezTo>
                <a:close/>
                <a:moveTo>
                  <a:pt x="229" y="159"/>
                </a:moveTo>
                <a:cubicBezTo>
                  <a:pt x="229" y="163"/>
                  <a:pt x="232" y="165"/>
                  <a:pt x="235" y="166"/>
                </a:cubicBezTo>
                <a:cubicBezTo>
                  <a:pt x="240" y="168"/>
                  <a:pt x="245" y="168"/>
                  <a:pt x="250" y="169"/>
                </a:cubicBezTo>
                <a:cubicBezTo>
                  <a:pt x="252" y="169"/>
                  <a:pt x="256" y="166"/>
                  <a:pt x="256" y="170"/>
                </a:cubicBezTo>
                <a:cubicBezTo>
                  <a:pt x="256" y="171"/>
                  <a:pt x="252" y="173"/>
                  <a:pt x="250" y="174"/>
                </a:cubicBezTo>
                <a:cubicBezTo>
                  <a:pt x="244" y="174"/>
                  <a:pt x="239" y="175"/>
                  <a:pt x="233" y="173"/>
                </a:cubicBezTo>
                <a:cubicBezTo>
                  <a:pt x="221" y="170"/>
                  <a:pt x="216" y="158"/>
                  <a:pt x="222" y="147"/>
                </a:cubicBezTo>
                <a:cubicBezTo>
                  <a:pt x="229" y="132"/>
                  <a:pt x="242" y="126"/>
                  <a:pt x="256" y="130"/>
                </a:cubicBezTo>
                <a:cubicBezTo>
                  <a:pt x="261" y="131"/>
                  <a:pt x="263" y="135"/>
                  <a:pt x="261" y="139"/>
                </a:cubicBezTo>
                <a:cubicBezTo>
                  <a:pt x="260" y="142"/>
                  <a:pt x="257" y="145"/>
                  <a:pt x="255" y="147"/>
                </a:cubicBezTo>
                <a:cubicBezTo>
                  <a:pt x="249" y="153"/>
                  <a:pt x="240" y="156"/>
                  <a:pt x="229" y="159"/>
                </a:cubicBezTo>
                <a:close/>
                <a:moveTo>
                  <a:pt x="229" y="148"/>
                </a:moveTo>
                <a:cubicBezTo>
                  <a:pt x="230" y="149"/>
                  <a:pt x="231" y="150"/>
                  <a:pt x="232" y="150"/>
                </a:cubicBezTo>
                <a:cubicBezTo>
                  <a:pt x="238" y="151"/>
                  <a:pt x="243" y="148"/>
                  <a:pt x="247" y="145"/>
                </a:cubicBezTo>
                <a:cubicBezTo>
                  <a:pt x="250" y="143"/>
                  <a:pt x="253" y="142"/>
                  <a:pt x="253" y="138"/>
                </a:cubicBezTo>
                <a:cubicBezTo>
                  <a:pt x="252" y="136"/>
                  <a:pt x="247" y="134"/>
                  <a:pt x="243" y="135"/>
                </a:cubicBezTo>
                <a:cubicBezTo>
                  <a:pt x="237" y="137"/>
                  <a:pt x="233" y="140"/>
                  <a:pt x="230" y="146"/>
                </a:cubicBezTo>
                <a:cubicBezTo>
                  <a:pt x="229" y="146"/>
                  <a:pt x="229" y="147"/>
                  <a:pt x="229" y="148"/>
                </a:cubicBezTo>
                <a:close/>
                <a:moveTo>
                  <a:pt x="111" y="246"/>
                </a:moveTo>
                <a:cubicBezTo>
                  <a:pt x="117" y="240"/>
                  <a:pt x="123" y="239"/>
                  <a:pt x="127" y="237"/>
                </a:cubicBezTo>
                <a:cubicBezTo>
                  <a:pt x="144" y="233"/>
                  <a:pt x="161" y="229"/>
                  <a:pt x="177" y="225"/>
                </a:cubicBezTo>
                <a:cubicBezTo>
                  <a:pt x="200" y="221"/>
                  <a:pt x="222" y="217"/>
                  <a:pt x="245" y="213"/>
                </a:cubicBezTo>
                <a:cubicBezTo>
                  <a:pt x="247" y="212"/>
                  <a:pt x="249" y="212"/>
                  <a:pt x="251" y="213"/>
                </a:cubicBezTo>
                <a:cubicBezTo>
                  <a:pt x="251" y="213"/>
                  <a:pt x="252" y="214"/>
                  <a:pt x="252" y="214"/>
                </a:cubicBezTo>
                <a:cubicBezTo>
                  <a:pt x="252" y="215"/>
                  <a:pt x="252" y="217"/>
                  <a:pt x="251" y="217"/>
                </a:cubicBezTo>
                <a:cubicBezTo>
                  <a:pt x="248" y="218"/>
                  <a:pt x="244" y="219"/>
                  <a:pt x="241" y="220"/>
                </a:cubicBezTo>
                <a:cubicBezTo>
                  <a:pt x="228" y="222"/>
                  <a:pt x="215" y="224"/>
                  <a:pt x="202" y="227"/>
                </a:cubicBezTo>
                <a:cubicBezTo>
                  <a:pt x="176" y="232"/>
                  <a:pt x="150" y="239"/>
                  <a:pt x="124" y="245"/>
                </a:cubicBezTo>
                <a:cubicBezTo>
                  <a:pt x="121" y="245"/>
                  <a:pt x="118" y="245"/>
                  <a:pt x="111" y="246"/>
                </a:cubicBezTo>
                <a:close/>
                <a:moveTo>
                  <a:pt x="299" y="167"/>
                </a:moveTo>
                <a:cubicBezTo>
                  <a:pt x="295" y="169"/>
                  <a:pt x="291" y="171"/>
                  <a:pt x="287" y="173"/>
                </a:cubicBezTo>
                <a:cubicBezTo>
                  <a:pt x="283" y="174"/>
                  <a:pt x="278" y="174"/>
                  <a:pt x="275" y="173"/>
                </a:cubicBezTo>
                <a:cubicBezTo>
                  <a:pt x="268" y="171"/>
                  <a:pt x="265" y="164"/>
                  <a:pt x="268" y="157"/>
                </a:cubicBezTo>
                <a:cubicBezTo>
                  <a:pt x="277" y="144"/>
                  <a:pt x="289" y="137"/>
                  <a:pt x="304" y="134"/>
                </a:cubicBezTo>
                <a:cubicBezTo>
                  <a:pt x="306" y="133"/>
                  <a:pt x="309" y="133"/>
                  <a:pt x="311" y="134"/>
                </a:cubicBezTo>
                <a:cubicBezTo>
                  <a:pt x="316" y="135"/>
                  <a:pt x="318" y="140"/>
                  <a:pt x="316" y="144"/>
                </a:cubicBezTo>
                <a:cubicBezTo>
                  <a:pt x="316" y="146"/>
                  <a:pt x="315" y="147"/>
                  <a:pt x="314" y="149"/>
                </a:cubicBezTo>
                <a:cubicBezTo>
                  <a:pt x="310" y="157"/>
                  <a:pt x="306" y="165"/>
                  <a:pt x="313" y="174"/>
                </a:cubicBezTo>
                <a:cubicBezTo>
                  <a:pt x="313" y="174"/>
                  <a:pt x="313" y="176"/>
                  <a:pt x="312" y="176"/>
                </a:cubicBezTo>
                <a:cubicBezTo>
                  <a:pt x="311" y="177"/>
                  <a:pt x="309" y="178"/>
                  <a:pt x="308" y="177"/>
                </a:cubicBezTo>
                <a:cubicBezTo>
                  <a:pt x="305" y="174"/>
                  <a:pt x="303" y="170"/>
                  <a:pt x="299" y="167"/>
                </a:cubicBezTo>
                <a:close/>
                <a:moveTo>
                  <a:pt x="303" y="143"/>
                </a:moveTo>
                <a:cubicBezTo>
                  <a:pt x="303" y="141"/>
                  <a:pt x="301" y="139"/>
                  <a:pt x="298" y="140"/>
                </a:cubicBezTo>
                <a:cubicBezTo>
                  <a:pt x="289" y="143"/>
                  <a:pt x="282" y="148"/>
                  <a:pt x="276" y="155"/>
                </a:cubicBezTo>
                <a:cubicBezTo>
                  <a:pt x="274" y="158"/>
                  <a:pt x="273" y="161"/>
                  <a:pt x="275" y="164"/>
                </a:cubicBezTo>
                <a:cubicBezTo>
                  <a:pt x="276" y="167"/>
                  <a:pt x="279" y="167"/>
                  <a:pt x="282" y="167"/>
                </a:cubicBezTo>
                <a:cubicBezTo>
                  <a:pt x="294" y="166"/>
                  <a:pt x="303" y="155"/>
                  <a:pt x="303" y="143"/>
                </a:cubicBezTo>
                <a:close/>
                <a:moveTo>
                  <a:pt x="207" y="103"/>
                </a:moveTo>
                <a:cubicBezTo>
                  <a:pt x="202" y="113"/>
                  <a:pt x="203" y="123"/>
                  <a:pt x="203" y="133"/>
                </a:cubicBezTo>
                <a:cubicBezTo>
                  <a:pt x="203" y="134"/>
                  <a:pt x="202" y="135"/>
                  <a:pt x="203" y="136"/>
                </a:cubicBezTo>
                <a:cubicBezTo>
                  <a:pt x="204" y="140"/>
                  <a:pt x="207" y="144"/>
                  <a:pt x="207" y="148"/>
                </a:cubicBezTo>
                <a:cubicBezTo>
                  <a:pt x="207" y="152"/>
                  <a:pt x="204" y="157"/>
                  <a:pt x="203" y="161"/>
                </a:cubicBezTo>
                <a:cubicBezTo>
                  <a:pt x="203" y="163"/>
                  <a:pt x="205" y="165"/>
                  <a:pt x="206" y="168"/>
                </a:cubicBezTo>
                <a:cubicBezTo>
                  <a:pt x="207" y="169"/>
                  <a:pt x="208" y="172"/>
                  <a:pt x="206" y="173"/>
                </a:cubicBezTo>
                <a:cubicBezTo>
                  <a:pt x="204" y="173"/>
                  <a:pt x="202" y="173"/>
                  <a:pt x="200" y="172"/>
                </a:cubicBezTo>
                <a:cubicBezTo>
                  <a:pt x="199" y="172"/>
                  <a:pt x="198" y="170"/>
                  <a:pt x="197" y="169"/>
                </a:cubicBezTo>
                <a:cubicBezTo>
                  <a:pt x="195" y="167"/>
                  <a:pt x="193" y="167"/>
                  <a:pt x="190" y="168"/>
                </a:cubicBezTo>
                <a:cubicBezTo>
                  <a:pt x="186" y="170"/>
                  <a:pt x="181" y="172"/>
                  <a:pt x="176" y="174"/>
                </a:cubicBezTo>
                <a:cubicBezTo>
                  <a:pt x="171" y="175"/>
                  <a:pt x="166" y="174"/>
                  <a:pt x="163" y="170"/>
                </a:cubicBezTo>
                <a:cubicBezTo>
                  <a:pt x="159" y="165"/>
                  <a:pt x="159" y="160"/>
                  <a:pt x="161" y="155"/>
                </a:cubicBezTo>
                <a:cubicBezTo>
                  <a:pt x="163" y="150"/>
                  <a:pt x="167" y="146"/>
                  <a:pt x="172" y="143"/>
                </a:cubicBezTo>
                <a:cubicBezTo>
                  <a:pt x="177" y="140"/>
                  <a:pt x="183" y="138"/>
                  <a:pt x="189" y="135"/>
                </a:cubicBezTo>
                <a:cubicBezTo>
                  <a:pt x="195" y="133"/>
                  <a:pt x="195" y="133"/>
                  <a:pt x="196" y="127"/>
                </a:cubicBezTo>
                <a:cubicBezTo>
                  <a:pt x="197" y="121"/>
                  <a:pt x="197" y="116"/>
                  <a:pt x="199" y="111"/>
                </a:cubicBezTo>
                <a:cubicBezTo>
                  <a:pt x="200" y="107"/>
                  <a:pt x="202" y="105"/>
                  <a:pt x="204" y="102"/>
                </a:cubicBezTo>
                <a:cubicBezTo>
                  <a:pt x="205" y="102"/>
                  <a:pt x="206" y="103"/>
                  <a:pt x="207" y="103"/>
                </a:cubicBezTo>
                <a:close/>
                <a:moveTo>
                  <a:pt x="195" y="154"/>
                </a:moveTo>
                <a:cubicBezTo>
                  <a:pt x="195" y="148"/>
                  <a:pt x="189" y="142"/>
                  <a:pt x="185" y="143"/>
                </a:cubicBezTo>
                <a:cubicBezTo>
                  <a:pt x="177" y="145"/>
                  <a:pt x="171" y="149"/>
                  <a:pt x="167" y="157"/>
                </a:cubicBezTo>
                <a:cubicBezTo>
                  <a:pt x="165" y="162"/>
                  <a:pt x="169" y="168"/>
                  <a:pt x="174" y="167"/>
                </a:cubicBezTo>
                <a:cubicBezTo>
                  <a:pt x="181" y="167"/>
                  <a:pt x="187" y="164"/>
                  <a:pt x="191" y="159"/>
                </a:cubicBezTo>
                <a:cubicBezTo>
                  <a:pt x="193" y="158"/>
                  <a:pt x="194" y="155"/>
                  <a:pt x="195" y="154"/>
                </a:cubicBezTo>
                <a:close/>
                <a:moveTo>
                  <a:pt x="289" y="195"/>
                </a:moveTo>
                <a:cubicBezTo>
                  <a:pt x="289" y="196"/>
                  <a:pt x="288" y="197"/>
                  <a:pt x="288" y="197"/>
                </a:cubicBezTo>
                <a:cubicBezTo>
                  <a:pt x="286" y="198"/>
                  <a:pt x="284" y="199"/>
                  <a:pt x="282" y="199"/>
                </a:cubicBezTo>
                <a:cubicBezTo>
                  <a:pt x="257" y="202"/>
                  <a:pt x="231" y="206"/>
                  <a:pt x="206" y="208"/>
                </a:cubicBezTo>
                <a:cubicBezTo>
                  <a:pt x="171" y="211"/>
                  <a:pt x="137" y="216"/>
                  <a:pt x="104" y="225"/>
                </a:cubicBezTo>
                <a:cubicBezTo>
                  <a:pt x="102" y="225"/>
                  <a:pt x="100" y="225"/>
                  <a:pt x="98" y="224"/>
                </a:cubicBezTo>
                <a:cubicBezTo>
                  <a:pt x="98" y="224"/>
                  <a:pt x="98" y="224"/>
                  <a:pt x="98" y="223"/>
                </a:cubicBezTo>
                <a:cubicBezTo>
                  <a:pt x="97" y="223"/>
                  <a:pt x="97" y="222"/>
                  <a:pt x="98" y="222"/>
                </a:cubicBezTo>
                <a:cubicBezTo>
                  <a:pt x="99" y="221"/>
                  <a:pt x="101" y="219"/>
                  <a:pt x="103" y="219"/>
                </a:cubicBezTo>
                <a:cubicBezTo>
                  <a:pt x="123" y="215"/>
                  <a:pt x="143" y="209"/>
                  <a:pt x="164" y="206"/>
                </a:cubicBezTo>
                <a:cubicBezTo>
                  <a:pt x="202" y="201"/>
                  <a:pt x="241" y="197"/>
                  <a:pt x="279" y="193"/>
                </a:cubicBezTo>
                <a:cubicBezTo>
                  <a:pt x="282" y="193"/>
                  <a:pt x="285" y="193"/>
                  <a:pt x="287" y="193"/>
                </a:cubicBezTo>
                <a:cubicBezTo>
                  <a:pt x="288" y="193"/>
                  <a:pt x="288" y="194"/>
                  <a:pt x="289" y="195"/>
                </a:cubicBezTo>
                <a:close/>
                <a:moveTo>
                  <a:pt x="244" y="65"/>
                </a:moveTo>
                <a:cubicBezTo>
                  <a:pt x="244" y="65"/>
                  <a:pt x="244" y="65"/>
                  <a:pt x="244" y="65"/>
                </a:cubicBezTo>
                <a:cubicBezTo>
                  <a:pt x="223" y="65"/>
                  <a:pt x="202" y="65"/>
                  <a:pt x="181" y="65"/>
                </a:cubicBezTo>
                <a:cubicBezTo>
                  <a:pt x="165" y="66"/>
                  <a:pt x="148" y="66"/>
                  <a:pt x="131" y="67"/>
                </a:cubicBezTo>
                <a:cubicBezTo>
                  <a:pt x="117" y="68"/>
                  <a:pt x="103" y="70"/>
                  <a:pt x="89" y="73"/>
                </a:cubicBezTo>
                <a:cubicBezTo>
                  <a:pt x="79" y="74"/>
                  <a:pt x="68" y="77"/>
                  <a:pt x="58" y="80"/>
                </a:cubicBezTo>
                <a:cubicBezTo>
                  <a:pt x="48" y="83"/>
                  <a:pt x="41" y="89"/>
                  <a:pt x="35" y="98"/>
                </a:cubicBezTo>
                <a:cubicBezTo>
                  <a:pt x="24" y="113"/>
                  <a:pt x="18" y="130"/>
                  <a:pt x="13" y="148"/>
                </a:cubicBezTo>
                <a:cubicBezTo>
                  <a:pt x="5" y="176"/>
                  <a:pt x="7" y="204"/>
                  <a:pt x="9" y="233"/>
                </a:cubicBezTo>
                <a:cubicBezTo>
                  <a:pt x="10" y="245"/>
                  <a:pt x="15" y="258"/>
                  <a:pt x="24" y="267"/>
                </a:cubicBezTo>
                <a:cubicBezTo>
                  <a:pt x="41" y="285"/>
                  <a:pt x="63" y="291"/>
                  <a:pt x="87" y="289"/>
                </a:cubicBezTo>
                <a:cubicBezTo>
                  <a:pt x="105" y="288"/>
                  <a:pt x="122" y="285"/>
                  <a:pt x="139" y="283"/>
                </a:cubicBezTo>
                <a:cubicBezTo>
                  <a:pt x="169" y="280"/>
                  <a:pt x="200" y="274"/>
                  <a:pt x="230" y="266"/>
                </a:cubicBezTo>
                <a:cubicBezTo>
                  <a:pt x="245" y="262"/>
                  <a:pt x="260" y="258"/>
                  <a:pt x="275" y="254"/>
                </a:cubicBezTo>
                <a:cubicBezTo>
                  <a:pt x="301" y="246"/>
                  <a:pt x="328" y="242"/>
                  <a:pt x="353" y="232"/>
                </a:cubicBezTo>
                <a:cubicBezTo>
                  <a:pt x="355" y="231"/>
                  <a:pt x="359" y="231"/>
                  <a:pt x="362" y="231"/>
                </a:cubicBezTo>
                <a:cubicBezTo>
                  <a:pt x="367" y="232"/>
                  <a:pt x="368" y="234"/>
                  <a:pt x="368" y="240"/>
                </a:cubicBezTo>
                <a:cubicBezTo>
                  <a:pt x="366" y="255"/>
                  <a:pt x="365" y="270"/>
                  <a:pt x="363" y="285"/>
                </a:cubicBezTo>
                <a:cubicBezTo>
                  <a:pt x="363" y="289"/>
                  <a:pt x="362" y="293"/>
                  <a:pt x="363" y="297"/>
                </a:cubicBezTo>
                <a:cubicBezTo>
                  <a:pt x="364" y="308"/>
                  <a:pt x="377" y="317"/>
                  <a:pt x="387" y="312"/>
                </a:cubicBezTo>
                <a:cubicBezTo>
                  <a:pt x="389" y="312"/>
                  <a:pt x="391" y="311"/>
                  <a:pt x="393" y="310"/>
                </a:cubicBezTo>
                <a:cubicBezTo>
                  <a:pt x="414" y="300"/>
                  <a:pt x="434" y="290"/>
                  <a:pt x="452" y="276"/>
                </a:cubicBezTo>
                <a:cubicBezTo>
                  <a:pt x="481" y="256"/>
                  <a:pt x="509" y="235"/>
                  <a:pt x="539" y="217"/>
                </a:cubicBezTo>
                <a:cubicBezTo>
                  <a:pt x="553" y="209"/>
                  <a:pt x="565" y="199"/>
                  <a:pt x="578" y="190"/>
                </a:cubicBezTo>
                <a:cubicBezTo>
                  <a:pt x="583" y="186"/>
                  <a:pt x="588" y="182"/>
                  <a:pt x="593" y="178"/>
                </a:cubicBezTo>
                <a:cubicBezTo>
                  <a:pt x="609" y="167"/>
                  <a:pt x="623" y="155"/>
                  <a:pt x="636" y="141"/>
                </a:cubicBezTo>
                <a:cubicBezTo>
                  <a:pt x="639" y="138"/>
                  <a:pt x="642" y="134"/>
                  <a:pt x="645" y="129"/>
                </a:cubicBezTo>
                <a:cubicBezTo>
                  <a:pt x="649" y="123"/>
                  <a:pt x="647" y="115"/>
                  <a:pt x="642" y="110"/>
                </a:cubicBezTo>
                <a:cubicBezTo>
                  <a:pt x="638" y="107"/>
                  <a:pt x="634" y="105"/>
                  <a:pt x="630" y="103"/>
                </a:cubicBezTo>
                <a:cubicBezTo>
                  <a:pt x="601" y="87"/>
                  <a:pt x="573" y="70"/>
                  <a:pt x="542" y="59"/>
                </a:cubicBezTo>
                <a:cubicBezTo>
                  <a:pt x="533" y="56"/>
                  <a:pt x="524" y="53"/>
                  <a:pt x="515" y="49"/>
                </a:cubicBezTo>
                <a:cubicBezTo>
                  <a:pt x="484" y="34"/>
                  <a:pt x="451" y="25"/>
                  <a:pt x="419" y="14"/>
                </a:cubicBezTo>
                <a:cubicBezTo>
                  <a:pt x="411" y="11"/>
                  <a:pt x="402" y="10"/>
                  <a:pt x="394" y="11"/>
                </a:cubicBezTo>
                <a:cubicBezTo>
                  <a:pt x="383" y="12"/>
                  <a:pt x="376" y="18"/>
                  <a:pt x="370" y="26"/>
                </a:cubicBezTo>
                <a:cubicBezTo>
                  <a:pt x="366" y="34"/>
                  <a:pt x="362" y="42"/>
                  <a:pt x="361" y="52"/>
                </a:cubicBezTo>
                <a:cubicBezTo>
                  <a:pt x="360" y="56"/>
                  <a:pt x="359" y="60"/>
                  <a:pt x="358" y="63"/>
                </a:cubicBezTo>
                <a:cubicBezTo>
                  <a:pt x="357" y="67"/>
                  <a:pt x="355" y="69"/>
                  <a:pt x="352" y="68"/>
                </a:cubicBezTo>
                <a:cubicBezTo>
                  <a:pt x="341" y="68"/>
                  <a:pt x="331" y="68"/>
                  <a:pt x="321" y="68"/>
                </a:cubicBezTo>
                <a:cubicBezTo>
                  <a:pt x="295" y="67"/>
                  <a:pt x="270" y="66"/>
                  <a:pt x="244" y="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HappyZcool-2016" panose="02010600030101010101" pitchFamily="2" charset="-122"/>
              <a:ea typeface="HappyZcool-2016" panose="02010600030101010101" pitchFamily="2" charset="-122"/>
              <a:sym typeface="HappyZcool-2016" panose="02010600030101010101" pitchFamily="2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F7EF7B3-A81D-4464-A577-FD93CCEF2297}"/>
              </a:ext>
            </a:extLst>
          </p:cNvPr>
          <p:cNvSpPr txBox="1"/>
          <p:nvPr/>
        </p:nvSpPr>
        <p:spPr>
          <a:xfrm>
            <a:off x="1871836" y="270357"/>
            <a:ext cx="5284901" cy="523220"/>
          </a:xfrm>
          <a:prstGeom prst="rect">
            <a:avLst/>
          </a:prstGeom>
        </p:spPr>
        <p:txBody>
          <a:bodyPr wrap="square" anchor="t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800" dirty="0">
                <a:solidFill>
                  <a:schemeClr val="accent2"/>
                </a:solidFill>
                <a:latin typeface="Consolas" panose="020B0609020204030204" pitchFamily="49" charset="0"/>
                <a:ea typeface="中国式手写风" panose="02000500000000000000" pitchFamily="2" charset="-122"/>
              </a:rPr>
              <a:t>HCI</a:t>
            </a:r>
            <a:r>
              <a:rPr lang="zh-CN" altLang="en-US" sz="2800" dirty="0">
                <a:solidFill>
                  <a:schemeClr val="accent2"/>
                </a:solidFill>
                <a:latin typeface="中国式手写风" panose="02000500000000000000" pitchFamily="2" charset="-122"/>
                <a:ea typeface="中国式手写风" panose="02000500000000000000" pitchFamily="2" charset="-122"/>
              </a:rPr>
              <a:t>思想</a:t>
            </a:r>
          </a:p>
        </p:txBody>
      </p:sp>
      <p:sp>
        <p:nvSpPr>
          <p:cNvPr id="20" name="Freeform 14">
            <a:extLst>
              <a:ext uri="{FF2B5EF4-FFF2-40B4-BE49-F238E27FC236}">
                <a16:creationId xmlns:a16="http://schemas.microsoft.com/office/drawing/2014/main" id="{512822F0-FF48-4C2C-BBA4-B0D4ABB4B9F4}"/>
              </a:ext>
            </a:extLst>
          </p:cNvPr>
          <p:cNvSpPr>
            <a:spLocks noEditPoints="1"/>
          </p:cNvSpPr>
          <p:nvPr/>
        </p:nvSpPr>
        <p:spPr bwMode="auto">
          <a:xfrm>
            <a:off x="1985584" y="1065164"/>
            <a:ext cx="7975075" cy="1257418"/>
          </a:xfrm>
          <a:custGeom>
            <a:avLst/>
            <a:gdLst>
              <a:gd name="T0" fmla="*/ 717 w 767"/>
              <a:gd name="T1" fmla="*/ 0 h 329"/>
              <a:gd name="T2" fmla="*/ 560 w 767"/>
              <a:gd name="T3" fmla="*/ 17 h 329"/>
              <a:gd name="T4" fmla="*/ 501 w 767"/>
              <a:gd name="T5" fmla="*/ 14 h 329"/>
              <a:gd name="T6" fmla="*/ 465 w 767"/>
              <a:gd name="T7" fmla="*/ 21 h 329"/>
              <a:gd name="T8" fmla="*/ 433 w 767"/>
              <a:gd name="T9" fmla="*/ 17 h 329"/>
              <a:gd name="T10" fmla="*/ 381 w 767"/>
              <a:gd name="T11" fmla="*/ 24 h 329"/>
              <a:gd name="T12" fmla="*/ 235 w 767"/>
              <a:gd name="T13" fmla="*/ 21 h 329"/>
              <a:gd name="T14" fmla="*/ 212 w 767"/>
              <a:gd name="T15" fmla="*/ 24 h 329"/>
              <a:gd name="T16" fmla="*/ 178 w 767"/>
              <a:gd name="T17" fmla="*/ 21 h 329"/>
              <a:gd name="T18" fmla="*/ 127 w 767"/>
              <a:gd name="T19" fmla="*/ 21 h 329"/>
              <a:gd name="T20" fmla="*/ 19 w 767"/>
              <a:gd name="T21" fmla="*/ 26 h 329"/>
              <a:gd name="T22" fmla="*/ 0 w 767"/>
              <a:gd name="T23" fmla="*/ 41 h 329"/>
              <a:gd name="T24" fmla="*/ 7 w 767"/>
              <a:gd name="T25" fmla="*/ 325 h 329"/>
              <a:gd name="T26" fmla="*/ 95 w 767"/>
              <a:gd name="T27" fmla="*/ 320 h 329"/>
              <a:gd name="T28" fmla="*/ 195 w 767"/>
              <a:gd name="T29" fmla="*/ 323 h 329"/>
              <a:gd name="T30" fmla="*/ 212 w 767"/>
              <a:gd name="T31" fmla="*/ 320 h 329"/>
              <a:gd name="T32" fmla="*/ 220 w 767"/>
              <a:gd name="T33" fmla="*/ 325 h 329"/>
              <a:gd name="T34" fmla="*/ 254 w 767"/>
              <a:gd name="T35" fmla="*/ 323 h 329"/>
              <a:gd name="T36" fmla="*/ 294 w 767"/>
              <a:gd name="T37" fmla="*/ 328 h 329"/>
              <a:gd name="T38" fmla="*/ 455 w 767"/>
              <a:gd name="T39" fmla="*/ 316 h 329"/>
              <a:gd name="T40" fmla="*/ 727 w 767"/>
              <a:gd name="T41" fmla="*/ 298 h 329"/>
              <a:gd name="T42" fmla="*/ 767 w 767"/>
              <a:gd name="T43" fmla="*/ 291 h 329"/>
              <a:gd name="T44" fmla="*/ 757 w 767"/>
              <a:gd name="T45" fmla="*/ 11 h 329"/>
              <a:gd name="T46" fmla="*/ 717 w 767"/>
              <a:gd name="T47" fmla="*/ 0 h 329"/>
              <a:gd name="T48" fmla="*/ 749 w 767"/>
              <a:gd name="T49" fmla="*/ 289 h 329"/>
              <a:gd name="T50" fmla="*/ 411 w 767"/>
              <a:gd name="T51" fmla="*/ 308 h 329"/>
              <a:gd name="T52" fmla="*/ 352 w 767"/>
              <a:gd name="T53" fmla="*/ 315 h 329"/>
              <a:gd name="T54" fmla="*/ 27 w 767"/>
              <a:gd name="T55" fmla="*/ 308 h 329"/>
              <a:gd name="T56" fmla="*/ 16 w 767"/>
              <a:gd name="T57" fmla="*/ 39 h 329"/>
              <a:gd name="T58" fmla="*/ 43 w 767"/>
              <a:gd name="T59" fmla="*/ 41 h 329"/>
              <a:gd name="T60" fmla="*/ 51 w 767"/>
              <a:gd name="T61" fmla="*/ 36 h 329"/>
              <a:gd name="T62" fmla="*/ 78 w 767"/>
              <a:gd name="T63" fmla="*/ 38 h 329"/>
              <a:gd name="T64" fmla="*/ 122 w 767"/>
              <a:gd name="T65" fmla="*/ 33 h 329"/>
              <a:gd name="T66" fmla="*/ 141 w 767"/>
              <a:gd name="T67" fmla="*/ 38 h 329"/>
              <a:gd name="T68" fmla="*/ 171 w 767"/>
              <a:gd name="T69" fmla="*/ 33 h 329"/>
              <a:gd name="T70" fmla="*/ 264 w 767"/>
              <a:gd name="T71" fmla="*/ 34 h 329"/>
              <a:gd name="T72" fmla="*/ 289 w 767"/>
              <a:gd name="T73" fmla="*/ 31 h 329"/>
              <a:gd name="T74" fmla="*/ 315 w 767"/>
              <a:gd name="T75" fmla="*/ 36 h 329"/>
              <a:gd name="T76" fmla="*/ 430 w 767"/>
              <a:gd name="T77" fmla="*/ 27 h 329"/>
              <a:gd name="T78" fmla="*/ 474 w 767"/>
              <a:gd name="T79" fmla="*/ 29 h 329"/>
              <a:gd name="T80" fmla="*/ 619 w 767"/>
              <a:gd name="T81" fmla="*/ 21 h 329"/>
              <a:gd name="T82" fmla="*/ 658 w 767"/>
              <a:gd name="T83" fmla="*/ 14 h 329"/>
              <a:gd name="T84" fmla="*/ 717 w 767"/>
              <a:gd name="T85" fmla="*/ 14 h 329"/>
              <a:gd name="T86" fmla="*/ 742 w 767"/>
              <a:gd name="T87" fmla="*/ 19 h 329"/>
              <a:gd name="T88" fmla="*/ 749 w 767"/>
              <a:gd name="T89" fmla="*/ 289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67" h="329">
                <a:moveTo>
                  <a:pt x="717" y="0"/>
                </a:moveTo>
                <a:cubicBezTo>
                  <a:pt x="665" y="1"/>
                  <a:pt x="611" y="12"/>
                  <a:pt x="560" y="17"/>
                </a:cubicBezTo>
                <a:cubicBezTo>
                  <a:pt x="539" y="19"/>
                  <a:pt x="520" y="14"/>
                  <a:pt x="501" y="14"/>
                </a:cubicBezTo>
                <a:cubicBezTo>
                  <a:pt x="489" y="14"/>
                  <a:pt x="477" y="20"/>
                  <a:pt x="465" y="21"/>
                </a:cubicBezTo>
                <a:cubicBezTo>
                  <a:pt x="454" y="21"/>
                  <a:pt x="444" y="17"/>
                  <a:pt x="433" y="17"/>
                </a:cubicBezTo>
                <a:cubicBezTo>
                  <a:pt x="415" y="18"/>
                  <a:pt x="398" y="23"/>
                  <a:pt x="381" y="24"/>
                </a:cubicBezTo>
                <a:cubicBezTo>
                  <a:pt x="330" y="27"/>
                  <a:pt x="279" y="19"/>
                  <a:pt x="235" y="21"/>
                </a:cubicBezTo>
                <a:cubicBezTo>
                  <a:pt x="228" y="21"/>
                  <a:pt x="219" y="24"/>
                  <a:pt x="212" y="24"/>
                </a:cubicBezTo>
                <a:cubicBezTo>
                  <a:pt x="199" y="25"/>
                  <a:pt x="188" y="20"/>
                  <a:pt x="178" y="21"/>
                </a:cubicBezTo>
                <a:cubicBezTo>
                  <a:pt x="160" y="21"/>
                  <a:pt x="142" y="33"/>
                  <a:pt x="127" y="21"/>
                </a:cubicBezTo>
                <a:cubicBezTo>
                  <a:pt x="100" y="35"/>
                  <a:pt x="44" y="15"/>
                  <a:pt x="19" y="26"/>
                </a:cubicBezTo>
                <a:cubicBezTo>
                  <a:pt x="9" y="30"/>
                  <a:pt x="10" y="40"/>
                  <a:pt x="0" y="41"/>
                </a:cubicBezTo>
                <a:cubicBezTo>
                  <a:pt x="6" y="139"/>
                  <a:pt x="14" y="232"/>
                  <a:pt x="7" y="325"/>
                </a:cubicBezTo>
                <a:cubicBezTo>
                  <a:pt x="37" y="320"/>
                  <a:pt x="63" y="320"/>
                  <a:pt x="95" y="320"/>
                </a:cubicBezTo>
                <a:cubicBezTo>
                  <a:pt x="128" y="319"/>
                  <a:pt x="161" y="324"/>
                  <a:pt x="195" y="323"/>
                </a:cubicBezTo>
                <a:cubicBezTo>
                  <a:pt x="200" y="323"/>
                  <a:pt x="206" y="320"/>
                  <a:pt x="212" y="320"/>
                </a:cubicBezTo>
                <a:cubicBezTo>
                  <a:pt x="214" y="320"/>
                  <a:pt x="216" y="324"/>
                  <a:pt x="220" y="325"/>
                </a:cubicBezTo>
                <a:cubicBezTo>
                  <a:pt x="230" y="326"/>
                  <a:pt x="243" y="323"/>
                  <a:pt x="254" y="323"/>
                </a:cubicBezTo>
                <a:cubicBezTo>
                  <a:pt x="268" y="324"/>
                  <a:pt x="281" y="329"/>
                  <a:pt x="294" y="328"/>
                </a:cubicBezTo>
                <a:cubicBezTo>
                  <a:pt x="345" y="327"/>
                  <a:pt x="411" y="320"/>
                  <a:pt x="455" y="316"/>
                </a:cubicBezTo>
                <a:cubicBezTo>
                  <a:pt x="546" y="308"/>
                  <a:pt x="634" y="306"/>
                  <a:pt x="727" y="298"/>
                </a:cubicBezTo>
                <a:cubicBezTo>
                  <a:pt x="743" y="305"/>
                  <a:pt x="754" y="298"/>
                  <a:pt x="767" y="291"/>
                </a:cubicBezTo>
                <a:cubicBezTo>
                  <a:pt x="758" y="187"/>
                  <a:pt x="763" y="113"/>
                  <a:pt x="757" y="11"/>
                </a:cubicBezTo>
                <a:cubicBezTo>
                  <a:pt x="744" y="4"/>
                  <a:pt x="735" y="0"/>
                  <a:pt x="717" y="0"/>
                </a:cubicBezTo>
                <a:close/>
                <a:moveTo>
                  <a:pt x="749" y="289"/>
                </a:moveTo>
                <a:cubicBezTo>
                  <a:pt x="639" y="288"/>
                  <a:pt x="527" y="305"/>
                  <a:pt x="411" y="308"/>
                </a:cubicBezTo>
                <a:cubicBezTo>
                  <a:pt x="392" y="308"/>
                  <a:pt x="371" y="314"/>
                  <a:pt x="352" y="315"/>
                </a:cubicBezTo>
                <a:cubicBezTo>
                  <a:pt x="248" y="317"/>
                  <a:pt x="138" y="307"/>
                  <a:pt x="27" y="308"/>
                </a:cubicBezTo>
                <a:cubicBezTo>
                  <a:pt x="25" y="219"/>
                  <a:pt x="17" y="136"/>
                  <a:pt x="16" y="39"/>
                </a:cubicBezTo>
                <a:cubicBezTo>
                  <a:pt x="24" y="36"/>
                  <a:pt x="33" y="42"/>
                  <a:pt x="43" y="41"/>
                </a:cubicBezTo>
                <a:cubicBezTo>
                  <a:pt x="46" y="41"/>
                  <a:pt x="48" y="37"/>
                  <a:pt x="51" y="36"/>
                </a:cubicBezTo>
                <a:cubicBezTo>
                  <a:pt x="56" y="35"/>
                  <a:pt x="69" y="38"/>
                  <a:pt x="78" y="38"/>
                </a:cubicBezTo>
                <a:cubicBezTo>
                  <a:pt x="95" y="37"/>
                  <a:pt x="112" y="32"/>
                  <a:pt x="122" y="33"/>
                </a:cubicBezTo>
                <a:cubicBezTo>
                  <a:pt x="128" y="33"/>
                  <a:pt x="134" y="37"/>
                  <a:pt x="141" y="38"/>
                </a:cubicBezTo>
                <a:cubicBezTo>
                  <a:pt x="151" y="38"/>
                  <a:pt x="160" y="33"/>
                  <a:pt x="171" y="33"/>
                </a:cubicBezTo>
                <a:cubicBezTo>
                  <a:pt x="201" y="32"/>
                  <a:pt x="233" y="34"/>
                  <a:pt x="264" y="34"/>
                </a:cubicBezTo>
                <a:cubicBezTo>
                  <a:pt x="272" y="34"/>
                  <a:pt x="281" y="30"/>
                  <a:pt x="289" y="31"/>
                </a:cubicBezTo>
                <a:cubicBezTo>
                  <a:pt x="297" y="31"/>
                  <a:pt x="306" y="35"/>
                  <a:pt x="315" y="36"/>
                </a:cubicBezTo>
                <a:cubicBezTo>
                  <a:pt x="350" y="39"/>
                  <a:pt x="391" y="29"/>
                  <a:pt x="430" y="27"/>
                </a:cubicBezTo>
                <a:cubicBezTo>
                  <a:pt x="445" y="27"/>
                  <a:pt x="459" y="30"/>
                  <a:pt x="474" y="29"/>
                </a:cubicBezTo>
                <a:cubicBezTo>
                  <a:pt x="522" y="26"/>
                  <a:pt x="565" y="26"/>
                  <a:pt x="619" y="21"/>
                </a:cubicBezTo>
                <a:cubicBezTo>
                  <a:pt x="632" y="19"/>
                  <a:pt x="645" y="14"/>
                  <a:pt x="658" y="14"/>
                </a:cubicBezTo>
                <a:cubicBezTo>
                  <a:pt x="673" y="13"/>
                  <a:pt x="703" y="11"/>
                  <a:pt x="717" y="14"/>
                </a:cubicBezTo>
                <a:cubicBezTo>
                  <a:pt x="727" y="16"/>
                  <a:pt x="729" y="28"/>
                  <a:pt x="742" y="19"/>
                </a:cubicBezTo>
                <a:cubicBezTo>
                  <a:pt x="753" y="96"/>
                  <a:pt x="747" y="187"/>
                  <a:pt x="749" y="289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  <a:extLst/>
        </p:spPr>
        <p:txBody>
          <a:bodyPr vert="horz" wrap="square" lIns="91412" tIns="45706" rIns="91412" bIns="45706" numCol="1" anchor="t" anchorCtr="0" compatLnSpc="1">
            <a:prstTxWarp prst="textNoShape">
              <a:avLst/>
            </a:prstTxWarp>
          </a:bodyPr>
          <a:lstStyle/>
          <a:p>
            <a:endParaRPr lang="zh-CN" altLang="en-US" sz="2399">
              <a:latin typeface="HappyZcool-2016" panose="02010600030101010101" pitchFamily="2" charset="-122"/>
              <a:ea typeface="HappyZcool-2016" panose="02010600030101010101" pitchFamily="2" charset="-122"/>
              <a:sym typeface="HappyZcool-2016" panose="02010600030101010101" pitchFamily="2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E673D93-6B31-4933-A358-419CCCD0182F}"/>
              </a:ext>
            </a:extLst>
          </p:cNvPr>
          <p:cNvSpPr/>
          <p:nvPr/>
        </p:nvSpPr>
        <p:spPr>
          <a:xfrm>
            <a:off x="4160490" y="3188059"/>
            <a:ext cx="3104303" cy="1384966"/>
          </a:xfrm>
          <a:prstGeom prst="rect">
            <a:avLst/>
          </a:prstGeom>
        </p:spPr>
        <p:txBody>
          <a:bodyPr wrap="square" lIns="91412" tIns="45706" rIns="91412" bIns="45706" anchor="ctr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HappyZcool-2016" panose="02010600030101010101" pitchFamily="2" charset="-122"/>
              </a:rPr>
              <a:t>习惯！习惯！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方正喵呜体" panose="02010600010101010101" pitchFamily="2" charset="-122"/>
              <a:ea typeface="方正喵呜体" panose="02010600010101010101" pitchFamily="2" charset="-122"/>
              <a:sym typeface="HappyZcool-2016" panose="02010600030101010101" pitchFamily="2" charset="-122"/>
            </a:endParaRPr>
          </a:p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HappyZcool-2016" panose="02010600030101010101" pitchFamily="2" charset="-122"/>
              </a:rPr>
              <a:t>减少学习成本</a:t>
            </a:r>
          </a:p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HappyZcool-2016" panose="02010600030101010101" pitchFamily="2" charset="-122"/>
              </a:rPr>
              <a:t> 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方正喵呜体" panose="02010600010101010101" pitchFamily="2" charset="-122"/>
              <a:ea typeface="方正喵呜体" panose="02010600010101010101" pitchFamily="2" charset="-122"/>
              <a:sym typeface="HappyZcool-2016" panose="02010600030101010101" pitchFamily="2" charset="-122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AEF5A413-1B5F-4715-B923-58B1E5620B4C}"/>
              </a:ext>
            </a:extLst>
          </p:cNvPr>
          <p:cNvSpPr>
            <a:spLocks/>
          </p:cNvSpPr>
          <p:nvPr/>
        </p:nvSpPr>
        <p:spPr bwMode="auto">
          <a:xfrm flipH="1">
            <a:off x="5785568" y="2272633"/>
            <a:ext cx="83219" cy="949532"/>
          </a:xfrm>
          <a:custGeom>
            <a:avLst/>
            <a:gdLst>
              <a:gd name="T0" fmla="*/ 24 w 31"/>
              <a:gd name="T1" fmla="*/ 270 h 339"/>
              <a:gd name="T2" fmla="*/ 27 w 31"/>
              <a:gd name="T3" fmla="*/ 268 h 339"/>
              <a:gd name="T4" fmla="*/ 24 w 31"/>
              <a:gd name="T5" fmla="*/ 226 h 339"/>
              <a:gd name="T6" fmla="*/ 27 w 31"/>
              <a:gd name="T7" fmla="*/ 215 h 339"/>
              <a:gd name="T8" fmla="*/ 15 w 31"/>
              <a:gd name="T9" fmla="*/ 3 h 339"/>
              <a:gd name="T10" fmla="*/ 0 w 31"/>
              <a:gd name="T11" fmla="*/ 8 h 339"/>
              <a:gd name="T12" fmla="*/ 12 w 31"/>
              <a:gd name="T13" fmla="*/ 244 h 339"/>
              <a:gd name="T14" fmla="*/ 15 w 31"/>
              <a:gd name="T15" fmla="*/ 307 h 339"/>
              <a:gd name="T16" fmla="*/ 13 w 31"/>
              <a:gd name="T17" fmla="*/ 339 h 339"/>
              <a:gd name="T18" fmla="*/ 28 w 31"/>
              <a:gd name="T19" fmla="*/ 339 h 339"/>
              <a:gd name="T20" fmla="*/ 24 w 31"/>
              <a:gd name="T21" fmla="*/ 270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1" h="339">
                <a:moveTo>
                  <a:pt x="24" y="270"/>
                </a:moveTo>
                <a:cubicBezTo>
                  <a:pt x="26" y="270"/>
                  <a:pt x="27" y="272"/>
                  <a:pt x="27" y="268"/>
                </a:cubicBezTo>
                <a:cubicBezTo>
                  <a:pt x="28" y="255"/>
                  <a:pt x="22" y="239"/>
                  <a:pt x="24" y="226"/>
                </a:cubicBezTo>
                <a:cubicBezTo>
                  <a:pt x="24" y="221"/>
                  <a:pt x="27" y="220"/>
                  <a:pt x="27" y="215"/>
                </a:cubicBezTo>
                <a:cubicBezTo>
                  <a:pt x="26" y="141"/>
                  <a:pt x="12" y="76"/>
                  <a:pt x="15" y="3"/>
                </a:cubicBezTo>
                <a:cubicBezTo>
                  <a:pt x="8" y="0"/>
                  <a:pt x="3" y="2"/>
                  <a:pt x="0" y="8"/>
                </a:cubicBezTo>
                <a:cubicBezTo>
                  <a:pt x="9" y="88"/>
                  <a:pt x="18" y="184"/>
                  <a:pt x="12" y="244"/>
                </a:cubicBezTo>
                <a:cubicBezTo>
                  <a:pt x="15" y="262"/>
                  <a:pt x="16" y="283"/>
                  <a:pt x="15" y="307"/>
                </a:cubicBezTo>
                <a:cubicBezTo>
                  <a:pt x="15" y="317"/>
                  <a:pt x="13" y="329"/>
                  <a:pt x="13" y="339"/>
                </a:cubicBezTo>
                <a:cubicBezTo>
                  <a:pt x="28" y="339"/>
                  <a:pt x="28" y="339"/>
                  <a:pt x="28" y="339"/>
                </a:cubicBezTo>
                <a:cubicBezTo>
                  <a:pt x="23" y="318"/>
                  <a:pt x="31" y="290"/>
                  <a:pt x="24" y="2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2" tIns="45706" rIns="91412" bIns="45706" numCol="1" anchor="t" anchorCtr="0" compatLnSpc="1">
            <a:prstTxWarp prst="textNoShape">
              <a:avLst/>
            </a:prstTxWarp>
          </a:bodyPr>
          <a:lstStyle/>
          <a:p>
            <a:endParaRPr lang="zh-CN" altLang="en-US" sz="2399">
              <a:latin typeface="HappyZcool-2016" panose="02010600030101010101" pitchFamily="2" charset="-122"/>
              <a:ea typeface="HappyZcool-2016" panose="02010600030101010101" pitchFamily="2" charset="-122"/>
              <a:sym typeface="HappyZcool-2016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231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>
            <a:extLst>
              <a:ext uri="{FF2B5EF4-FFF2-40B4-BE49-F238E27FC236}">
                <a16:creationId xmlns:a16="http://schemas.microsoft.com/office/drawing/2014/main" id="{8DBB694B-7D59-4F1D-8681-19B83882F8B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119316" y="1324499"/>
            <a:ext cx="6126176" cy="3860798"/>
            <a:chOff x="1192" y="654"/>
            <a:chExt cx="5011" cy="315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7C3A334-1BDB-4197-B725-9CD481AF04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2" y="654"/>
              <a:ext cx="5011" cy="3134"/>
            </a:xfrm>
            <a:custGeom>
              <a:avLst/>
              <a:gdLst>
                <a:gd name="T0" fmla="*/ 73 w 1877"/>
                <a:gd name="T1" fmla="*/ 64 h 1172"/>
                <a:gd name="T2" fmla="*/ 1175 w 1877"/>
                <a:gd name="T3" fmla="*/ 77 h 1172"/>
                <a:gd name="T4" fmla="*/ 1762 w 1877"/>
                <a:gd name="T5" fmla="*/ 215 h 1172"/>
                <a:gd name="T6" fmla="*/ 1819 w 1877"/>
                <a:gd name="T7" fmla="*/ 844 h 1172"/>
                <a:gd name="T8" fmla="*/ 1299 w 1877"/>
                <a:gd name="T9" fmla="*/ 909 h 1172"/>
                <a:gd name="T10" fmla="*/ 1429 w 1877"/>
                <a:gd name="T11" fmla="*/ 1172 h 1172"/>
                <a:gd name="T12" fmla="*/ 912 w 1877"/>
                <a:gd name="T13" fmla="*/ 934 h 1172"/>
                <a:gd name="T14" fmla="*/ 281 w 1877"/>
                <a:gd name="T15" fmla="*/ 918 h 1172"/>
                <a:gd name="T16" fmla="*/ 16 w 1877"/>
                <a:gd name="T17" fmla="*/ 599 h 1172"/>
                <a:gd name="T18" fmla="*/ 60 w 1877"/>
                <a:gd name="T19" fmla="*/ 89 h 1172"/>
                <a:gd name="T20" fmla="*/ 73 w 1877"/>
                <a:gd name="T21" fmla="*/ 6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77" h="1172">
                  <a:moveTo>
                    <a:pt x="73" y="64"/>
                  </a:moveTo>
                  <a:cubicBezTo>
                    <a:pt x="375" y="54"/>
                    <a:pt x="836" y="76"/>
                    <a:pt x="1175" y="77"/>
                  </a:cubicBezTo>
                  <a:cubicBezTo>
                    <a:pt x="1406" y="81"/>
                    <a:pt x="1670" y="0"/>
                    <a:pt x="1762" y="215"/>
                  </a:cubicBezTo>
                  <a:cubicBezTo>
                    <a:pt x="1801" y="299"/>
                    <a:pt x="1877" y="769"/>
                    <a:pt x="1819" y="844"/>
                  </a:cubicBezTo>
                  <a:cubicBezTo>
                    <a:pt x="1749" y="955"/>
                    <a:pt x="1408" y="906"/>
                    <a:pt x="1299" y="909"/>
                  </a:cubicBezTo>
                  <a:cubicBezTo>
                    <a:pt x="1338" y="993"/>
                    <a:pt x="1390" y="1076"/>
                    <a:pt x="1429" y="1172"/>
                  </a:cubicBezTo>
                  <a:cubicBezTo>
                    <a:pt x="1221" y="1118"/>
                    <a:pt x="1119" y="963"/>
                    <a:pt x="912" y="934"/>
                  </a:cubicBezTo>
                  <a:cubicBezTo>
                    <a:pt x="718" y="916"/>
                    <a:pt x="488" y="923"/>
                    <a:pt x="281" y="918"/>
                  </a:cubicBezTo>
                  <a:cubicBezTo>
                    <a:pt x="51" y="913"/>
                    <a:pt x="0" y="854"/>
                    <a:pt x="16" y="599"/>
                  </a:cubicBezTo>
                  <a:cubicBezTo>
                    <a:pt x="35" y="429"/>
                    <a:pt x="37" y="264"/>
                    <a:pt x="60" y="89"/>
                  </a:cubicBezTo>
                  <a:lnTo>
                    <a:pt x="73" y="6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529332F-B845-43FE-85A3-67E6893F7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2" y="791"/>
              <a:ext cx="4926" cy="3021"/>
            </a:xfrm>
            <a:custGeom>
              <a:avLst/>
              <a:gdLst>
                <a:gd name="T0" fmla="*/ 698 w 1845"/>
                <a:gd name="T1" fmla="*/ 25 h 1130"/>
                <a:gd name="T2" fmla="*/ 1320 w 1845"/>
                <a:gd name="T3" fmla="*/ 29 h 1130"/>
                <a:gd name="T4" fmla="*/ 1682 w 1845"/>
                <a:gd name="T5" fmla="*/ 76 h 1130"/>
                <a:gd name="T6" fmla="*/ 1769 w 1845"/>
                <a:gd name="T7" fmla="*/ 226 h 1130"/>
                <a:gd name="T8" fmla="*/ 1821 w 1845"/>
                <a:gd name="T9" fmla="*/ 539 h 1130"/>
                <a:gd name="T10" fmla="*/ 1808 w 1845"/>
                <a:gd name="T11" fmla="*/ 787 h 1130"/>
                <a:gd name="T12" fmla="*/ 1529 w 1845"/>
                <a:gd name="T13" fmla="*/ 858 h 1130"/>
                <a:gd name="T14" fmla="*/ 1295 w 1845"/>
                <a:gd name="T15" fmla="*/ 850 h 1130"/>
                <a:gd name="T16" fmla="*/ 1417 w 1845"/>
                <a:gd name="T17" fmla="*/ 1123 h 1130"/>
                <a:gd name="T18" fmla="*/ 1162 w 1845"/>
                <a:gd name="T19" fmla="*/ 980 h 1130"/>
                <a:gd name="T20" fmla="*/ 534 w 1845"/>
                <a:gd name="T21" fmla="*/ 862 h 1130"/>
                <a:gd name="T22" fmla="*/ 204 w 1845"/>
                <a:gd name="T23" fmla="*/ 855 h 1130"/>
                <a:gd name="T24" fmla="*/ 18 w 1845"/>
                <a:gd name="T25" fmla="*/ 609 h 1130"/>
                <a:gd name="T26" fmla="*/ 40 w 1845"/>
                <a:gd name="T27" fmla="*/ 299 h 1130"/>
                <a:gd name="T28" fmla="*/ 63 w 1845"/>
                <a:gd name="T29" fmla="*/ 46 h 1130"/>
                <a:gd name="T30" fmla="*/ 62 w 1845"/>
                <a:gd name="T31" fmla="*/ 9 h 1130"/>
                <a:gd name="T32" fmla="*/ 36 w 1845"/>
                <a:gd name="T33" fmla="*/ 143 h 1130"/>
                <a:gd name="T34" fmla="*/ 7 w 1845"/>
                <a:gd name="T35" fmla="*/ 522 h 1130"/>
                <a:gd name="T36" fmla="*/ 57 w 1845"/>
                <a:gd name="T37" fmla="*/ 819 h 1130"/>
                <a:gd name="T38" fmla="*/ 382 w 1845"/>
                <a:gd name="T39" fmla="*/ 877 h 1130"/>
                <a:gd name="T40" fmla="*/ 751 w 1845"/>
                <a:gd name="T41" fmla="*/ 881 h 1130"/>
                <a:gd name="T42" fmla="*/ 925 w 1845"/>
                <a:gd name="T43" fmla="*/ 894 h 1130"/>
                <a:gd name="T44" fmla="*/ 1423 w 1845"/>
                <a:gd name="T45" fmla="*/ 1128 h 1130"/>
                <a:gd name="T46" fmla="*/ 1302 w 1845"/>
                <a:gd name="T47" fmla="*/ 854 h 1130"/>
                <a:gd name="T48" fmla="*/ 1486 w 1845"/>
                <a:gd name="T49" fmla="*/ 873 h 1130"/>
                <a:gd name="T50" fmla="*/ 1833 w 1845"/>
                <a:gd name="T51" fmla="*/ 774 h 1130"/>
                <a:gd name="T52" fmla="*/ 1842 w 1845"/>
                <a:gd name="T53" fmla="*/ 605 h 1130"/>
                <a:gd name="T54" fmla="*/ 1778 w 1845"/>
                <a:gd name="T55" fmla="*/ 197 h 1130"/>
                <a:gd name="T56" fmla="*/ 1434 w 1845"/>
                <a:gd name="T57" fmla="*/ 7 h 1130"/>
                <a:gd name="T58" fmla="*/ 1159 w 1845"/>
                <a:gd name="T59" fmla="*/ 18 h 1130"/>
                <a:gd name="T60" fmla="*/ 185 w 1845"/>
                <a:gd name="T61" fmla="*/ 3 h 1130"/>
                <a:gd name="T62" fmla="*/ 69 w 1845"/>
                <a:gd name="T63" fmla="*/ 21 h 1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45" h="1130">
                  <a:moveTo>
                    <a:pt x="69" y="21"/>
                  </a:moveTo>
                  <a:cubicBezTo>
                    <a:pt x="278" y="14"/>
                    <a:pt x="488" y="21"/>
                    <a:pt x="698" y="25"/>
                  </a:cubicBezTo>
                  <a:cubicBezTo>
                    <a:pt x="809" y="28"/>
                    <a:pt x="919" y="31"/>
                    <a:pt x="1030" y="32"/>
                  </a:cubicBezTo>
                  <a:cubicBezTo>
                    <a:pt x="1127" y="34"/>
                    <a:pt x="1223" y="35"/>
                    <a:pt x="1320" y="29"/>
                  </a:cubicBezTo>
                  <a:cubicBezTo>
                    <a:pt x="1405" y="23"/>
                    <a:pt x="1494" y="15"/>
                    <a:pt x="1579" y="32"/>
                  </a:cubicBezTo>
                  <a:cubicBezTo>
                    <a:pt x="1616" y="40"/>
                    <a:pt x="1651" y="54"/>
                    <a:pt x="1682" y="76"/>
                  </a:cubicBezTo>
                  <a:cubicBezTo>
                    <a:pt x="1714" y="100"/>
                    <a:pt x="1735" y="134"/>
                    <a:pt x="1751" y="170"/>
                  </a:cubicBezTo>
                  <a:cubicBezTo>
                    <a:pt x="1759" y="186"/>
                    <a:pt x="1764" y="208"/>
                    <a:pt x="1769" y="226"/>
                  </a:cubicBezTo>
                  <a:cubicBezTo>
                    <a:pt x="1777" y="256"/>
                    <a:pt x="1783" y="286"/>
                    <a:pt x="1789" y="316"/>
                  </a:cubicBezTo>
                  <a:cubicBezTo>
                    <a:pt x="1803" y="390"/>
                    <a:pt x="1814" y="464"/>
                    <a:pt x="1821" y="539"/>
                  </a:cubicBezTo>
                  <a:cubicBezTo>
                    <a:pt x="1827" y="604"/>
                    <a:pt x="1832" y="670"/>
                    <a:pt x="1824" y="735"/>
                  </a:cubicBezTo>
                  <a:cubicBezTo>
                    <a:pt x="1822" y="752"/>
                    <a:pt x="1819" y="773"/>
                    <a:pt x="1808" y="787"/>
                  </a:cubicBezTo>
                  <a:cubicBezTo>
                    <a:pt x="1793" y="809"/>
                    <a:pt x="1772" y="823"/>
                    <a:pt x="1747" y="832"/>
                  </a:cubicBezTo>
                  <a:cubicBezTo>
                    <a:pt x="1679" y="858"/>
                    <a:pt x="1601" y="859"/>
                    <a:pt x="1529" y="858"/>
                  </a:cubicBezTo>
                  <a:cubicBezTo>
                    <a:pt x="1459" y="857"/>
                    <a:pt x="1390" y="851"/>
                    <a:pt x="1320" y="850"/>
                  </a:cubicBezTo>
                  <a:cubicBezTo>
                    <a:pt x="1312" y="850"/>
                    <a:pt x="1304" y="850"/>
                    <a:pt x="1295" y="850"/>
                  </a:cubicBezTo>
                  <a:cubicBezTo>
                    <a:pt x="1289" y="850"/>
                    <a:pt x="1286" y="857"/>
                    <a:pt x="1288" y="862"/>
                  </a:cubicBezTo>
                  <a:cubicBezTo>
                    <a:pt x="1330" y="950"/>
                    <a:pt x="1380" y="1033"/>
                    <a:pt x="1417" y="1123"/>
                  </a:cubicBezTo>
                  <a:cubicBezTo>
                    <a:pt x="1421" y="1119"/>
                    <a:pt x="1424" y="1116"/>
                    <a:pt x="1427" y="1113"/>
                  </a:cubicBezTo>
                  <a:cubicBezTo>
                    <a:pt x="1330" y="1087"/>
                    <a:pt x="1246" y="1034"/>
                    <a:pt x="1162" y="980"/>
                  </a:cubicBezTo>
                  <a:cubicBezTo>
                    <a:pt x="1080" y="929"/>
                    <a:pt x="993" y="882"/>
                    <a:pt x="895" y="874"/>
                  </a:cubicBezTo>
                  <a:cubicBezTo>
                    <a:pt x="775" y="863"/>
                    <a:pt x="654" y="862"/>
                    <a:pt x="534" y="862"/>
                  </a:cubicBezTo>
                  <a:cubicBezTo>
                    <a:pt x="472" y="861"/>
                    <a:pt x="411" y="861"/>
                    <a:pt x="349" y="860"/>
                  </a:cubicBezTo>
                  <a:cubicBezTo>
                    <a:pt x="301" y="860"/>
                    <a:pt x="252" y="860"/>
                    <a:pt x="204" y="855"/>
                  </a:cubicBezTo>
                  <a:cubicBezTo>
                    <a:pt x="151" y="850"/>
                    <a:pt x="89" y="837"/>
                    <a:pt x="55" y="792"/>
                  </a:cubicBezTo>
                  <a:cubicBezTo>
                    <a:pt x="17" y="742"/>
                    <a:pt x="17" y="669"/>
                    <a:pt x="18" y="609"/>
                  </a:cubicBezTo>
                  <a:cubicBezTo>
                    <a:pt x="19" y="561"/>
                    <a:pt x="24" y="513"/>
                    <a:pt x="28" y="465"/>
                  </a:cubicBezTo>
                  <a:cubicBezTo>
                    <a:pt x="33" y="409"/>
                    <a:pt x="37" y="354"/>
                    <a:pt x="40" y="299"/>
                  </a:cubicBezTo>
                  <a:cubicBezTo>
                    <a:pt x="44" y="243"/>
                    <a:pt x="48" y="187"/>
                    <a:pt x="54" y="131"/>
                  </a:cubicBezTo>
                  <a:cubicBezTo>
                    <a:pt x="57" y="103"/>
                    <a:pt x="60" y="74"/>
                    <a:pt x="63" y="46"/>
                  </a:cubicBezTo>
                  <a:cubicBezTo>
                    <a:pt x="65" y="36"/>
                    <a:pt x="71" y="26"/>
                    <a:pt x="76" y="17"/>
                  </a:cubicBezTo>
                  <a:cubicBezTo>
                    <a:pt x="80" y="8"/>
                    <a:pt x="66" y="0"/>
                    <a:pt x="62" y="9"/>
                  </a:cubicBezTo>
                  <a:cubicBezTo>
                    <a:pt x="56" y="21"/>
                    <a:pt x="49" y="32"/>
                    <a:pt x="47" y="46"/>
                  </a:cubicBezTo>
                  <a:cubicBezTo>
                    <a:pt x="43" y="78"/>
                    <a:pt x="40" y="110"/>
                    <a:pt x="36" y="143"/>
                  </a:cubicBezTo>
                  <a:cubicBezTo>
                    <a:pt x="30" y="206"/>
                    <a:pt x="26" y="269"/>
                    <a:pt x="22" y="333"/>
                  </a:cubicBezTo>
                  <a:cubicBezTo>
                    <a:pt x="18" y="396"/>
                    <a:pt x="13" y="459"/>
                    <a:pt x="7" y="522"/>
                  </a:cubicBezTo>
                  <a:cubicBezTo>
                    <a:pt x="2" y="568"/>
                    <a:pt x="0" y="614"/>
                    <a:pt x="2" y="660"/>
                  </a:cubicBezTo>
                  <a:cubicBezTo>
                    <a:pt x="5" y="716"/>
                    <a:pt x="15" y="778"/>
                    <a:pt x="57" y="819"/>
                  </a:cubicBezTo>
                  <a:cubicBezTo>
                    <a:pt x="101" y="860"/>
                    <a:pt x="167" y="869"/>
                    <a:pt x="225" y="873"/>
                  </a:cubicBezTo>
                  <a:cubicBezTo>
                    <a:pt x="277" y="877"/>
                    <a:pt x="330" y="876"/>
                    <a:pt x="382" y="877"/>
                  </a:cubicBezTo>
                  <a:cubicBezTo>
                    <a:pt x="444" y="877"/>
                    <a:pt x="506" y="878"/>
                    <a:pt x="567" y="878"/>
                  </a:cubicBezTo>
                  <a:cubicBezTo>
                    <a:pt x="629" y="878"/>
                    <a:pt x="690" y="879"/>
                    <a:pt x="751" y="881"/>
                  </a:cubicBezTo>
                  <a:cubicBezTo>
                    <a:pt x="781" y="882"/>
                    <a:pt x="810" y="884"/>
                    <a:pt x="840" y="886"/>
                  </a:cubicBezTo>
                  <a:cubicBezTo>
                    <a:pt x="868" y="887"/>
                    <a:pt x="897" y="889"/>
                    <a:pt x="925" y="894"/>
                  </a:cubicBezTo>
                  <a:cubicBezTo>
                    <a:pt x="1015" y="910"/>
                    <a:pt x="1094" y="956"/>
                    <a:pt x="1171" y="1005"/>
                  </a:cubicBezTo>
                  <a:cubicBezTo>
                    <a:pt x="1250" y="1056"/>
                    <a:pt x="1331" y="1104"/>
                    <a:pt x="1423" y="1128"/>
                  </a:cubicBezTo>
                  <a:cubicBezTo>
                    <a:pt x="1428" y="1130"/>
                    <a:pt x="1435" y="1124"/>
                    <a:pt x="1433" y="1118"/>
                  </a:cubicBezTo>
                  <a:cubicBezTo>
                    <a:pt x="1395" y="1027"/>
                    <a:pt x="1344" y="943"/>
                    <a:pt x="1302" y="854"/>
                  </a:cubicBezTo>
                  <a:cubicBezTo>
                    <a:pt x="1300" y="858"/>
                    <a:pt x="1298" y="862"/>
                    <a:pt x="1295" y="866"/>
                  </a:cubicBezTo>
                  <a:cubicBezTo>
                    <a:pt x="1359" y="864"/>
                    <a:pt x="1423" y="871"/>
                    <a:pt x="1486" y="873"/>
                  </a:cubicBezTo>
                  <a:cubicBezTo>
                    <a:pt x="1562" y="876"/>
                    <a:pt x="1640" y="876"/>
                    <a:pt x="1715" y="859"/>
                  </a:cubicBezTo>
                  <a:cubicBezTo>
                    <a:pt x="1763" y="848"/>
                    <a:pt x="1816" y="825"/>
                    <a:pt x="1833" y="774"/>
                  </a:cubicBezTo>
                  <a:cubicBezTo>
                    <a:pt x="1840" y="751"/>
                    <a:pt x="1842" y="726"/>
                    <a:pt x="1843" y="703"/>
                  </a:cubicBezTo>
                  <a:cubicBezTo>
                    <a:pt x="1845" y="670"/>
                    <a:pt x="1844" y="638"/>
                    <a:pt x="1842" y="605"/>
                  </a:cubicBezTo>
                  <a:cubicBezTo>
                    <a:pt x="1838" y="530"/>
                    <a:pt x="1828" y="454"/>
                    <a:pt x="1816" y="380"/>
                  </a:cubicBezTo>
                  <a:cubicBezTo>
                    <a:pt x="1806" y="318"/>
                    <a:pt x="1795" y="257"/>
                    <a:pt x="1778" y="197"/>
                  </a:cubicBezTo>
                  <a:cubicBezTo>
                    <a:pt x="1760" y="135"/>
                    <a:pt x="1724" y="80"/>
                    <a:pt x="1668" y="48"/>
                  </a:cubicBezTo>
                  <a:cubicBezTo>
                    <a:pt x="1598" y="7"/>
                    <a:pt x="1512" y="5"/>
                    <a:pt x="1434" y="7"/>
                  </a:cubicBezTo>
                  <a:cubicBezTo>
                    <a:pt x="1388" y="8"/>
                    <a:pt x="1343" y="11"/>
                    <a:pt x="1298" y="14"/>
                  </a:cubicBezTo>
                  <a:cubicBezTo>
                    <a:pt x="1252" y="17"/>
                    <a:pt x="1206" y="18"/>
                    <a:pt x="1159" y="18"/>
                  </a:cubicBezTo>
                  <a:cubicBezTo>
                    <a:pt x="1053" y="17"/>
                    <a:pt x="946" y="15"/>
                    <a:pt x="840" y="13"/>
                  </a:cubicBezTo>
                  <a:cubicBezTo>
                    <a:pt x="622" y="8"/>
                    <a:pt x="404" y="1"/>
                    <a:pt x="185" y="3"/>
                  </a:cubicBezTo>
                  <a:cubicBezTo>
                    <a:pt x="147" y="3"/>
                    <a:pt x="108" y="4"/>
                    <a:pt x="69" y="5"/>
                  </a:cubicBezTo>
                  <a:cubicBezTo>
                    <a:pt x="58" y="5"/>
                    <a:pt x="58" y="21"/>
                    <a:pt x="69" y="2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2178D7EA-4A99-4295-88ED-970CC296DBFA}"/>
              </a:ext>
            </a:extLst>
          </p:cNvPr>
          <p:cNvSpPr txBox="1"/>
          <p:nvPr/>
        </p:nvSpPr>
        <p:spPr>
          <a:xfrm>
            <a:off x="3398670" y="2044691"/>
            <a:ext cx="4994193" cy="163121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6000" dirty="0">
                <a:solidFill>
                  <a:schemeClr val="accent2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sym typeface="HappyZcool-2016" panose="02010600030101010101" pitchFamily="2" charset="-122"/>
              </a:rPr>
              <a:t>第</a:t>
            </a:r>
            <a:r>
              <a:rPr lang="en-US" altLang="zh-CN" sz="6000" dirty="0">
                <a:solidFill>
                  <a:schemeClr val="accent2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sym typeface="HappyZcool-2016" panose="02010600030101010101" pitchFamily="2" charset="-122"/>
              </a:rPr>
              <a:t>3</a:t>
            </a:r>
            <a:r>
              <a:rPr lang="zh-CN" altLang="en-US" sz="6000" dirty="0">
                <a:solidFill>
                  <a:schemeClr val="accent2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sym typeface="HappyZcool-2016" panose="02010600030101010101" pitchFamily="2" charset="-122"/>
              </a:rPr>
              <a:t>章</a:t>
            </a:r>
            <a:endParaRPr lang="en-US" altLang="zh-CN" sz="6000" dirty="0">
              <a:solidFill>
                <a:schemeClr val="accent2"/>
              </a:solidFill>
              <a:latin typeface="方正卡通简体" panose="03000509000000000000" pitchFamily="65" charset="-122"/>
              <a:ea typeface="方正卡通简体" panose="03000509000000000000" pitchFamily="65" charset="-122"/>
              <a:sym typeface="HappyZcool-2016" panose="02010600030101010101" pitchFamily="2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4000" dirty="0">
                <a:solidFill>
                  <a:schemeClr val="accent2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sym typeface="HappyZcool-2016" panose="02010600030101010101" pitchFamily="2" charset="-122"/>
              </a:rPr>
              <a:t>项目架构与技术方案</a:t>
            </a:r>
          </a:p>
        </p:txBody>
      </p:sp>
    </p:spTree>
    <p:extLst>
      <p:ext uri="{BB962C8B-B14F-4D97-AF65-F5344CB8AC3E}">
        <p14:creationId xmlns:p14="http://schemas.microsoft.com/office/powerpoint/2010/main" val="423441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9">
            <a:extLst>
              <a:ext uri="{FF2B5EF4-FFF2-40B4-BE49-F238E27FC236}">
                <a16:creationId xmlns:a16="http://schemas.microsoft.com/office/drawing/2014/main" id="{F8334758-90A0-435B-A0EE-79437D8A95AC}"/>
              </a:ext>
            </a:extLst>
          </p:cNvPr>
          <p:cNvSpPr>
            <a:spLocks noEditPoints="1"/>
          </p:cNvSpPr>
          <p:nvPr/>
        </p:nvSpPr>
        <p:spPr bwMode="auto">
          <a:xfrm>
            <a:off x="330203" y="203363"/>
            <a:ext cx="1493820" cy="751980"/>
          </a:xfrm>
          <a:custGeom>
            <a:avLst/>
            <a:gdLst>
              <a:gd name="T0" fmla="*/ 192 w 661"/>
              <a:gd name="T1" fmla="*/ 308 h 330"/>
              <a:gd name="T2" fmla="*/ 21 w 661"/>
              <a:gd name="T3" fmla="*/ 275 h 330"/>
              <a:gd name="T4" fmla="*/ 32 w 661"/>
              <a:gd name="T5" fmla="*/ 90 h 330"/>
              <a:gd name="T6" fmla="*/ 156 w 661"/>
              <a:gd name="T7" fmla="*/ 61 h 330"/>
              <a:gd name="T8" fmla="*/ 354 w 661"/>
              <a:gd name="T9" fmla="*/ 55 h 330"/>
              <a:gd name="T10" fmla="*/ 568 w 661"/>
              <a:gd name="T11" fmla="*/ 63 h 330"/>
              <a:gd name="T12" fmla="*/ 656 w 661"/>
              <a:gd name="T13" fmla="*/ 126 h 330"/>
              <a:gd name="T14" fmla="*/ 502 w 661"/>
              <a:gd name="T15" fmla="*/ 278 h 330"/>
              <a:gd name="T16" fmla="*/ 356 w 661"/>
              <a:gd name="T17" fmla="*/ 288 h 330"/>
              <a:gd name="T18" fmla="*/ 141 w 661"/>
              <a:gd name="T19" fmla="*/ 129 h 330"/>
              <a:gd name="T20" fmla="*/ 338 w 661"/>
              <a:gd name="T21" fmla="*/ 178 h 330"/>
              <a:gd name="T22" fmla="*/ 338 w 661"/>
              <a:gd name="T23" fmla="*/ 178 h 330"/>
              <a:gd name="T24" fmla="*/ 372 w 661"/>
              <a:gd name="T25" fmla="*/ 166 h 330"/>
              <a:gd name="T26" fmla="*/ 399 w 661"/>
              <a:gd name="T27" fmla="*/ 171 h 330"/>
              <a:gd name="T28" fmla="*/ 397 w 661"/>
              <a:gd name="T29" fmla="*/ 165 h 330"/>
              <a:gd name="T30" fmla="*/ 144 w 661"/>
              <a:gd name="T31" fmla="*/ 175 h 330"/>
              <a:gd name="T32" fmla="*/ 147 w 661"/>
              <a:gd name="T33" fmla="*/ 148 h 330"/>
              <a:gd name="T34" fmla="*/ 342 w 661"/>
              <a:gd name="T35" fmla="*/ 104 h 330"/>
              <a:gd name="T36" fmla="*/ 343 w 661"/>
              <a:gd name="T37" fmla="*/ 148 h 330"/>
              <a:gd name="T38" fmla="*/ 396 w 661"/>
              <a:gd name="T39" fmla="*/ 144 h 330"/>
              <a:gd name="T40" fmla="*/ 397 w 661"/>
              <a:gd name="T41" fmla="*/ 99 h 330"/>
              <a:gd name="T42" fmla="*/ 403 w 661"/>
              <a:gd name="T43" fmla="*/ 102 h 330"/>
              <a:gd name="T44" fmla="*/ 375 w 661"/>
              <a:gd name="T45" fmla="*/ 105 h 330"/>
              <a:gd name="T46" fmla="*/ 370 w 661"/>
              <a:gd name="T47" fmla="*/ 148 h 330"/>
              <a:gd name="T48" fmla="*/ 362 w 661"/>
              <a:gd name="T49" fmla="*/ 126 h 330"/>
              <a:gd name="T50" fmla="*/ 256 w 661"/>
              <a:gd name="T51" fmla="*/ 170 h 330"/>
              <a:gd name="T52" fmla="*/ 256 w 661"/>
              <a:gd name="T53" fmla="*/ 130 h 330"/>
              <a:gd name="T54" fmla="*/ 229 w 661"/>
              <a:gd name="T55" fmla="*/ 148 h 330"/>
              <a:gd name="T56" fmla="*/ 243 w 661"/>
              <a:gd name="T57" fmla="*/ 135 h 330"/>
              <a:gd name="T58" fmla="*/ 127 w 661"/>
              <a:gd name="T59" fmla="*/ 237 h 330"/>
              <a:gd name="T60" fmla="*/ 252 w 661"/>
              <a:gd name="T61" fmla="*/ 214 h 330"/>
              <a:gd name="T62" fmla="*/ 124 w 661"/>
              <a:gd name="T63" fmla="*/ 245 h 330"/>
              <a:gd name="T64" fmla="*/ 275 w 661"/>
              <a:gd name="T65" fmla="*/ 173 h 330"/>
              <a:gd name="T66" fmla="*/ 316 w 661"/>
              <a:gd name="T67" fmla="*/ 144 h 330"/>
              <a:gd name="T68" fmla="*/ 308 w 661"/>
              <a:gd name="T69" fmla="*/ 177 h 330"/>
              <a:gd name="T70" fmla="*/ 276 w 661"/>
              <a:gd name="T71" fmla="*/ 155 h 330"/>
              <a:gd name="T72" fmla="*/ 207 w 661"/>
              <a:gd name="T73" fmla="*/ 103 h 330"/>
              <a:gd name="T74" fmla="*/ 203 w 661"/>
              <a:gd name="T75" fmla="*/ 161 h 330"/>
              <a:gd name="T76" fmla="*/ 197 w 661"/>
              <a:gd name="T77" fmla="*/ 169 h 330"/>
              <a:gd name="T78" fmla="*/ 161 w 661"/>
              <a:gd name="T79" fmla="*/ 155 h 330"/>
              <a:gd name="T80" fmla="*/ 199 w 661"/>
              <a:gd name="T81" fmla="*/ 111 h 330"/>
              <a:gd name="T82" fmla="*/ 185 w 661"/>
              <a:gd name="T83" fmla="*/ 143 h 330"/>
              <a:gd name="T84" fmla="*/ 195 w 661"/>
              <a:gd name="T85" fmla="*/ 154 h 330"/>
              <a:gd name="T86" fmla="*/ 206 w 661"/>
              <a:gd name="T87" fmla="*/ 208 h 330"/>
              <a:gd name="T88" fmla="*/ 98 w 661"/>
              <a:gd name="T89" fmla="*/ 222 h 330"/>
              <a:gd name="T90" fmla="*/ 287 w 661"/>
              <a:gd name="T91" fmla="*/ 193 h 330"/>
              <a:gd name="T92" fmla="*/ 181 w 661"/>
              <a:gd name="T93" fmla="*/ 65 h 330"/>
              <a:gd name="T94" fmla="*/ 35 w 661"/>
              <a:gd name="T95" fmla="*/ 98 h 330"/>
              <a:gd name="T96" fmla="*/ 87 w 661"/>
              <a:gd name="T97" fmla="*/ 289 h 330"/>
              <a:gd name="T98" fmla="*/ 353 w 661"/>
              <a:gd name="T99" fmla="*/ 232 h 330"/>
              <a:gd name="T100" fmla="*/ 363 w 661"/>
              <a:gd name="T101" fmla="*/ 297 h 330"/>
              <a:gd name="T102" fmla="*/ 539 w 661"/>
              <a:gd name="T103" fmla="*/ 217 h 330"/>
              <a:gd name="T104" fmla="*/ 645 w 661"/>
              <a:gd name="T105" fmla="*/ 129 h 330"/>
              <a:gd name="T106" fmla="*/ 515 w 661"/>
              <a:gd name="T107" fmla="*/ 49 h 330"/>
              <a:gd name="T108" fmla="*/ 361 w 661"/>
              <a:gd name="T109" fmla="*/ 52 h 330"/>
              <a:gd name="T110" fmla="*/ 244 w 661"/>
              <a:gd name="T111" fmla="*/ 65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61" h="330">
                <a:moveTo>
                  <a:pt x="357" y="264"/>
                </a:moveTo>
                <a:cubicBezTo>
                  <a:pt x="343" y="268"/>
                  <a:pt x="330" y="272"/>
                  <a:pt x="317" y="275"/>
                </a:cubicBezTo>
                <a:cubicBezTo>
                  <a:pt x="295" y="281"/>
                  <a:pt x="273" y="287"/>
                  <a:pt x="251" y="293"/>
                </a:cubicBezTo>
                <a:cubicBezTo>
                  <a:pt x="231" y="298"/>
                  <a:pt x="212" y="304"/>
                  <a:pt x="192" y="308"/>
                </a:cubicBezTo>
                <a:cubicBezTo>
                  <a:pt x="164" y="313"/>
                  <a:pt x="136" y="319"/>
                  <a:pt x="107" y="319"/>
                </a:cubicBezTo>
                <a:cubicBezTo>
                  <a:pt x="99" y="319"/>
                  <a:pt x="90" y="318"/>
                  <a:pt x="82" y="317"/>
                </a:cubicBezTo>
                <a:cubicBezTo>
                  <a:pt x="69" y="316"/>
                  <a:pt x="58" y="310"/>
                  <a:pt x="48" y="301"/>
                </a:cubicBezTo>
                <a:cubicBezTo>
                  <a:pt x="39" y="292"/>
                  <a:pt x="29" y="285"/>
                  <a:pt x="21" y="275"/>
                </a:cubicBezTo>
                <a:cubicBezTo>
                  <a:pt x="8" y="261"/>
                  <a:pt x="3" y="244"/>
                  <a:pt x="1" y="226"/>
                </a:cubicBezTo>
                <a:cubicBezTo>
                  <a:pt x="0" y="215"/>
                  <a:pt x="1" y="203"/>
                  <a:pt x="1" y="191"/>
                </a:cubicBezTo>
                <a:cubicBezTo>
                  <a:pt x="1" y="164"/>
                  <a:pt x="7" y="137"/>
                  <a:pt x="19" y="112"/>
                </a:cubicBezTo>
                <a:cubicBezTo>
                  <a:pt x="23" y="105"/>
                  <a:pt x="27" y="97"/>
                  <a:pt x="32" y="90"/>
                </a:cubicBezTo>
                <a:cubicBezTo>
                  <a:pt x="36" y="84"/>
                  <a:pt x="43" y="81"/>
                  <a:pt x="49" y="78"/>
                </a:cubicBezTo>
                <a:cubicBezTo>
                  <a:pt x="63" y="71"/>
                  <a:pt x="79" y="68"/>
                  <a:pt x="95" y="67"/>
                </a:cubicBezTo>
                <a:cubicBezTo>
                  <a:pt x="103" y="66"/>
                  <a:pt x="112" y="64"/>
                  <a:pt x="120" y="64"/>
                </a:cubicBezTo>
                <a:cubicBezTo>
                  <a:pt x="132" y="62"/>
                  <a:pt x="144" y="61"/>
                  <a:pt x="156" y="61"/>
                </a:cubicBezTo>
                <a:cubicBezTo>
                  <a:pt x="202" y="59"/>
                  <a:pt x="247" y="59"/>
                  <a:pt x="292" y="61"/>
                </a:cubicBezTo>
                <a:cubicBezTo>
                  <a:pt x="306" y="61"/>
                  <a:pt x="320" y="62"/>
                  <a:pt x="334" y="63"/>
                </a:cubicBezTo>
                <a:cubicBezTo>
                  <a:pt x="338" y="63"/>
                  <a:pt x="341" y="63"/>
                  <a:pt x="345" y="63"/>
                </a:cubicBezTo>
                <a:cubicBezTo>
                  <a:pt x="351" y="62"/>
                  <a:pt x="353" y="61"/>
                  <a:pt x="354" y="55"/>
                </a:cubicBezTo>
                <a:cubicBezTo>
                  <a:pt x="356" y="46"/>
                  <a:pt x="358" y="37"/>
                  <a:pt x="362" y="29"/>
                </a:cubicBezTo>
                <a:cubicBezTo>
                  <a:pt x="372" y="8"/>
                  <a:pt x="391" y="0"/>
                  <a:pt x="412" y="5"/>
                </a:cubicBezTo>
                <a:cubicBezTo>
                  <a:pt x="426" y="8"/>
                  <a:pt x="439" y="13"/>
                  <a:pt x="452" y="17"/>
                </a:cubicBezTo>
                <a:cubicBezTo>
                  <a:pt x="491" y="30"/>
                  <a:pt x="529" y="47"/>
                  <a:pt x="568" y="63"/>
                </a:cubicBezTo>
                <a:cubicBezTo>
                  <a:pt x="582" y="68"/>
                  <a:pt x="596" y="76"/>
                  <a:pt x="610" y="84"/>
                </a:cubicBezTo>
                <a:cubicBezTo>
                  <a:pt x="620" y="89"/>
                  <a:pt x="630" y="95"/>
                  <a:pt x="640" y="100"/>
                </a:cubicBezTo>
                <a:cubicBezTo>
                  <a:pt x="650" y="105"/>
                  <a:pt x="655" y="113"/>
                  <a:pt x="655" y="123"/>
                </a:cubicBezTo>
                <a:cubicBezTo>
                  <a:pt x="655" y="124"/>
                  <a:pt x="655" y="125"/>
                  <a:pt x="656" y="126"/>
                </a:cubicBezTo>
                <a:cubicBezTo>
                  <a:pt x="661" y="147"/>
                  <a:pt x="653" y="162"/>
                  <a:pt x="639" y="175"/>
                </a:cubicBezTo>
                <a:cubicBezTo>
                  <a:pt x="626" y="186"/>
                  <a:pt x="614" y="198"/>
                  <a:pt x="600" y="207"/>
                </a:cubicBezTo>
                <a:cubicBezTo>
                  <a:pt x="598" y="208"/>
                  <a:pt x="596" y="210"/>
                  <a:pt x="594" y="211"/>
                </a:cubicBezTo>
                <a:cubicBezTo>
                  <a:pt x="566" y="237"/>
                  <a:pt x="533" y="257"/>
                  <a:pt x="502" y="278"/>
                </a:cubicBezTo>
                <a:cubicBezTo>
                  <a:pt x="496" y="282"/>
                  <a:pt x="490" y="286"/>
                  <a:pt x="484" y="290"/>
                </a:cubicBezTo>
                <a:cubicBezTo>
                  <a:pt x="462" y="304"/>
                  <a:pt x="439" y="315"/>
                  <a:pt x="415" y="325"/>
                </a:cubicBezTo>
                <a:cubicBezTo>
                  <a:pt x="402" y="330"/>
                  <a:pt x="389" y="329"/>
                  <a:pt x="377" y="323"/>
                </a:cubicBezTo>
                <a:cubicBezTo>
                  <a:pt x="362" y="317"/>
                  <a:pt x="355" y="304"/>
                  <a:pt x="356" y="288"/>
                </a:cubicBezTo>
                <a:cubicBezTo>
                  <a:pt x="357" y="283"/>
                  <a:pt x="357" y="277"/>
                  <a:pt x="358" y="271"/>
                </a:cubicBezTo>
                <a:cubicBezTo>
                  <a:pt x="358" y="269"/>
                  <a:pt x="357" y="267"/>
                  <a:pt x="357" y="264"/>
                </a:cubicBezTo>
                <a:close/>
                <a:moveTo>
                  <a:pt x="144" y="136"/>
                </a:moveTo>
                <a:cubicBezTo>
                  <a:pt x="142" y="132"/>
                  <a:pt x="141" y="131"/>
                  <a:pt x="141" y="129"/>
                </a:cubicBezTo>
                <a:cubicBezTo>
                  <a:pt x="141" y="127"/>
                  <a:pt x="141" y="125"/>
                  <a:pt x="144" y="125"/>
                </a:cubicBezTo>
                <a:cubicBezTo>
                  <a:pt x="147" y="125"/>
                  <a:pt x="147" y="127"/>
                  <a:pt x="147" y="129"/>
                </a:cubicBezTo>
                <a:cubicBezTo>
                  <a:pt x="147" y="131"/>
                  <a:pt x="146" y="132"/>
                  <a:pt x="144" y="136"/>
                </a:cubicBezTo>
                <a:close/>
                <a:moveTo>
                  <a:pt x="338" y="178"/>
                </a:moveTo>
                <a:cubicBezTo>
                  <a:pt x="336" y="175"/>
                  <a:pt x="334" y="174"/>
                  <a:pt x="333" y="172"/>
                </a:cubicBezTo>
                <a:cubicBezTo>
                  <a:pt x="332" y="169"/>
                  <a:pt x="334" y="167"/>
                  <a:pt x="337" y="167"/>
                </a:cubicBezTo>
                <a:cubicBezTo>
                  <a:pt x="340" y="166"/>
                  <a:pt x="344" y="168"/>
                  <a:pt x="343" y="170"/>
                </a:cubicBezTo>
                <a:cubicBezTo>
                  <a:pt x="342" y="173"/>
                  <a:pt x="340" y="175"/>
                  <a:pt x="338" y="178"/>
                </a:cubicBezTo>
                <a:close/>
                <a:moveTo>
                  <a:pt x="361" y="175"/>
                </a:moveTo>
                <a:cubicBezTo>
                  <a:pt x="361" y="173"/>
                  <a:pt x="360" y="172"/>
                  <a:pt x="361" y="171"/>
                </a:cubicBezTo>
                <a:cubicBezTo>
                  <a:pt x="363" y="169"/>
                  <a:pt x="366" y="167"/>
                  <a:pt x="369" y="164"/>
                </a:cubicBezTo>
                <a:cubicBezTo>
                  <a:pt x="369" y="164"/>
                  <a:pt x="372" y="165"/>
                  <a:pt x="372" y="166"/>
                </a:cubicBezTo>
                <a:cubicBezTo>
                  <a:pt x="373" y="171"/>
                  <a:pt x="369" y="176"/>
                  <a:pt x="364" y="177"/>
                </a:cubicBezTo>
                <a:cubicBezTo>
                  <a:pt x="363" y="177"/>
                  <a:pt x="362" y="175"/>
                  <a:pt x="361" y="175"/>
                </a:cubicBezTo>
                <a:close/>
                <a:moveTo>
                  <a:pt x="400" y="168"/>
                </a:moveTo>
                <a:cubicBezTo>
                  <a:pt x="399" y="169"/>
                  <a:pt x="399" y="170"/>
                  <a:pt x="399" y="171"/>
                </a:cubicBezTo>
                <a:cubicBezTo>
                  <a:pt x="397" y="174"/>
                  <a:pt x="397" y="178"/>
                  <a:pt x="392" y="178"/>
                </a:cubicBezTo>
                <a:cubicBezTo>
                  <a:pt x="391" y="178"/>
                  <a:pt x="390" y="177"/>
                  <a:pt x="390" y="176"/>
                </a:cubicBezTo>
                <a:cubicBezTo>
                  <a:pt x="388" y="172"/>
                  <a:pt x="389" y="167"/>
                  <a:pt x="393" y="165"/>
                </a:cubicBezTo>
                <a:cubicBezTo>
                  <a:pt x="394" y="164"/>
                  <a:pt x="396" y="164"/>
                  <a:pt x="397" y="165"/>
                </a:cubicBezTo>
                <a:cubicBezTo>
                  <a:pt x="398" y="165"/>
                  <a:pt x="399" y="167"/>
                  <a:pt x="400" y="168"/>
                </a:cubicBezTo>
                <a:close/>
                <a:moveTo>
                  <a:pt x="149" y="150"/>
                </a:moveTo>
                <a:cubicBezTo>
                  <a:pt x="148" y="152"/>
                  <a:pt x="148" y="154"/>
                  <a:pt x="147" y="156"/>
                </a:cubicBezTo>
                <a:cubicBezTo>
                  <a:pt x="146" y="162"/>
                  <a:pt x="143" y="168"/>
                  <a:pt x="144" y="175"/>
                </a:cubicBezTo>
                <a:cubicBezTo>
                  <a:pt x="144" y="178"/>
                  <a:pt x="142" y="180"/>
                  <a:pt x="139" y="179"/>
                </a:cubicBezTo>
                <a:cubicBezTo>
                  <a:pt x="136" y="178"/>
                  <a:pt x="135" y="176"/>
                  <a:pt x="136" y="173"/>
                </a:cubicBezTo>
                <a:cubicBezTo>
                  <a:pt x="139" y="165"/>
                  <a:pt x="142" y="157"/>
                  <a:pt x="145" y="149"/>
                </a:cubicBezTo>
                <a:cubicBezTo>
                  <a:pt x="145" y="149"/>
                  <a:pt x="146" y="148"/>
                  <a:pt x="147" y="148"/>
                </a:cubicBezTo>
                <a:cubicBezTo>
                  <a:pt x="148" y="148"/>
                  <a:pt x="148" y="149"/>
                  <a:pt x="149" y="150"/>
                </a:cubicBezTo>
                <a:close/>
                <a:moveTo>
                  <a:pt x="337" y="125"/>
                </a:moveTo>
                <a:cubicBezTo>
                  <a:pt x="338" y="119"/>
                  <a:pt x="339" y="112"/>
                  <a:pt x="340" y="106"/>
                </a:cubicBezTo>
                <a:cubicBezTo>
                  <a:pt x="340" y="105"/>
                  <a:pt x="341" y="104"/>
                  <a:pt x="342" y="104"/>
                </a:cubicBezTo>
                <a:cubicBezTo>
                  <a:pt x="343" y="105"/>
                  <a:pt x="345" y="105"/>
                  <a:pt x="345" y="106"/>
                </a:cubicBezTo>
                <a:cubicBezTo>
                  <a:pt x="346" y="109"/>
                  <a:pt x="346" y="112"/>
                  <a:pt x="346" y="115"/>
                </a:cubicBezTo>
                <a:cubicBezTo>
                  <a:pt x="344" y="124"/>
                  <a:pt x="344" y="134"/>
                  <a:pt x="345" y="143"/>
                </a:cubicBezTo>
                <a:cubicBezTo>
                  <a:pt x="345" y="145"/>
                  <a:pt x="346" y="148"/>
                  <a:pt x="343" y="148"/>
                </a:cubicBezTo>
                <a:cubicBezTo>
                  <a:pt x="341" y="147"/>
                  <a:pt x="339" y="145"/>
                  <a:pt x="339" y="143"/>
                </a:cubicBezTo>
                <a:cubicBezTo>
                  <a:pt x="338" y="137"/>
                  <a:pt x="338" y="131"/>
                  <a:pt x="337" y="125"/>
                </a:cubicBezTo>
                <a:close/>
                <a:moveTo>
                  <a:pt x="403" y="102"/>
                </a:moveTo>
                <a:cubicBezTo>
                  <a:pt x="401" y="116"/>
                  <a:pt x="398" y="130"/>
                  <a:pt x="396" y="144"/>
                </a:cubicBezTo>
                <a:cubicBezTo>
                  <a:pt x="396" y="144"/>
                  <a:pt x="395" y="145"/>
                  <a:pt x="394" y="145"/>
                </a:cubicBezTo>
                <a:cubicBezTo>
                  <a:pt x="393" y="145"/>
                  <a:pt x="392" y="144"/>
                  <a:pt x="392" y="143"/>
                </a:cubicBezTo>
                <a:cubicBezTo>
                  <a:pt x="391" y="143"/>
                  <a:pt x="391" y="141"/>
                  <a:pt x="391" y="140"/>
                </a:cubicBezTo>
                <a:cubicBezTo>
                  <a:pt x="393" y="127"/>
                  <a:pt x="395" y="113"/>
                  <a:pt x="397" y="99"/>
                </a:cubicBezTo>
                <a:cubicBezTo>
                  <a:pt x="397" y="98"/>
                  <a:pt x="398" y="97"/>
                  <a:pt x="399" y="96"/>
                </a:cubicBezTo>
                <a:cubicBezTo>
                  <a:pt x="399" y="96"/>
                  <a:pt x="401" y="95"/>
                  <a:pt x="401" y="95"/>
                </a:cubicBezTo>
                <a:cubicBezTo>
                  <a:pt x="402" y="96"/>
                  <a:pt x="403" y="97"/>
                  <a:pt x="403" y="97"/>
                </a:cubicBezTo>
                <a:cubicBezTo>
                  <a:pt x="403" y="99"/>
                  <a:pt x="403" y="100"/>
                  <a:pt x="403" y="102"/>
                </a:cubicBezTo>
                <a:close/>
                <a:moveTo>
                  <a:pt x="362" y="126"/>
                </a:moveTo>
                <a:cubicBezTo>
                  <a:pt x="364" y="118"/>
                  <a:pt x="366" y="110"/>
                  <a:pt x="368" y="102"/>
                </a:cubicBezTo>
                <a:cubicBezTo>
                  <a:pt x="369" y="100"/>
                  <a:pt x="371" y="97"/>
                  <a:pt x="373" y="98"/>
                </a:cubicBezTo>
                <a:cubicBezTo>
                  <a:pt x="375" y="99"/>
                  <a:pt x="374" y="103"/>
                  <a:pt x="375" y="105"/>
                </a:cubicBezTo>
                <a:cubicBezTo>
                  <a:pt x="375" y="106"/>
                  <a:pt x="374" y="107"/>
                  <a:pt x="374" y="108"/>
                </a:cubicBezTo>
                <a:cubicBezTo>
                  <a:pt x="369" y="119"/>
                  <a:pt x="369" y="130"/>
                  <a:pt x="372" y="141"/>
                </a:cubicBezTo>
                <a:cubicBezTo>
                  <a:pt x="372" y="142"/>
                  <a:pt x="372" y="143"/>
                  <a:pt x="372" y="144"/>
                </a:cubicBezTo>
                <a:cubicBezTo>
                  <a:pt x="372" y="146"/>
                  <a:pt x="373" y="148"/>
                  <a:pt x="370" y="148"/>
                </a:cubicBezTo>
                <a:cubicBezTo>
                  <a:pt x="369" y="148"/>
                  <a:pt x="367" y="147"/>
                  <a:pt x="367" y="145"/>
                </a:cubicBezTo>
                <a:cubicBezTo>
                  <a:pt x="365" y="140"/>
                  <a:pt x="364" y="135"/>
                  <a:pt x="363" y="129"/>
                </a:cubicBezTo>
                <a:cubicBezTo>
                  <a:pt x="363" y="128"/>
                  <a:pt x="363" y="127"/>
                  <a:pt x="363" y="126"/>
                </a:cubicBezTo>
                <a:cubicBezTo>
                  <a:pt x="363" y="126"/>
                  <a:pt x="363" y="126"/>
                  <a:pt x="362" y="126"/>
                </a:cubicBezTo>
                <a:close/>
                <a:moveTo>
                  <a:pt x="229" y="159"/>
                </a:moveTo>
                <a:cubicBezTo>
                  <a:pt x="229" y="163"/>
                  <a:pt x="232" y="165"/>
                  <a:pt x="235" y="166"/>
                </a:cubicBezTo>
                <a:cubicBezTo>
                  <a:pt x="240" y="168"/>
                  <a:pt x="245" y="168"/>
                  <a:pt x="250" y="169"/>
                </a:cubicBezTo>
                <a:cubicBezTo>
                  <a:pt x="252" y="169"/>
                  <a:pt x="256" y="166"/>
                  <a:pt x="256" y="170"/>
                </a:cubicBezTo>
                <a:cubicBezTo>
                  <a:pt x="256" y="171"/>
                  <a:pt x="252" y="173"/>
                  <a:pt x="250" y="174"/>
                </a:cubicBezTo>
                <a:cubicBezTo>
                  <a:pt x="244" y="174"/>
                  <a:pt x="239" y="175"/>
                  <a:pt x="233" y="173"/>
                </a:cubicBezTo>
                <a:cubicBezTo>
                  <a:pt x="221" y="170"/>
                  <a:pt x="216" y="158"/>
                  <a:pt x="222" y="147"/>
                </a:cubicBezTo>
                <a:cubicBezTo>
                  <a:pt x="229" y="132"/>
                  <a:pt x="242" y="126"/>
                  <a:pt x="256" y="130"/>
                </a:cubicBezTo>
                <a:cubicBezTo>
                  <a:pt x="261" y="131"/>
                  <a:pt x="263" y="135"/>
                  <a:pt x="261" y="139"/>
                </a:cubicBezTo>
                <a:cubicBezTo>
                  <a:pt x="260" y="142"/>
                  <a:pt x="257" y="145"/>
                  <a:pt x="255" y="147"/>
                </a:cubicBezTo>
                <a:cubicBezTo>
                  <a:pt x="249" y="153"/>
                  <a:pt x="240" y="156"/>
                  <a:pt x="229" y="159"/>
                </a:cubicBezTo>
                <a:close/>
                <a:moveTo>
                  <a:pt x="229" y="148"/>
                </a:moveTo>
                <a:cubicBezTo>
                  <a:pt x="230" y="149"/>
                  <a:pt x="231" y="150"/>
                  <a:pt x="232" y="150"/>
                </a:cubicBezTo>
                <a:cubicBezTo>
                  <a:pt x="238" y="151"/>
                  <a:pt x="243" y="148"/>
                  <a:pt x="247" y="145"/>
                </a:cubicBezTo>
                <a:cubicBezTo>
                  <a:pt x="250" y="143"/>
                  <a:pt x="253" y="142"/>
                  <a:pt x="253" y="138"/>
                </a:cubicBezTo>
                <a:cubicBezTo>
                  <a:pt x="252" y="136"/>
                  <a:pt x="247" y="134"/>
                  <a:pt x="243" y="135"/>
                </a:cubicBezTo>
                <a:cubicBezTo>
                  <a:pt x="237" y="137"/>
                  <a:pt x="233" y="140"/>
                  <a:pt x="230" y="146"/>
                </a:cubicBezTo>
                <a:cubicBezTo>
                  <a:pt x="229" y="146"/>
                  <a:pt x="229" y="147"/>
                  <a:pt x="229" y="148"/>
                </a:cubicBezTo>
                <a:close/>
                <a:moveTo>
                  <a:pt x="111" y="246"/>
                </a:moveTo>
                <a:cubicBezTo>
                  <a:pt x="117" y="240"/>
                  <a:pt x="123" y="239"/>
                  <a:pt x="127" y="237"/>
                </a:cubicBezTo>
                <a:cubicBezTo>
                  <a:pt x="144" y="233"/>
                  <a:pt x="161" y="229"/>
                  <a:pt x="177" y="225"/>
                </a:cubicBezTo>
                <a:cubicBezTo>
                  <a:pt x="200" y="221"/>
                  <a:pt x="222" y="217"/>
                  <a:pt x="245" y="213"/>
                </a:cubicBezTo>
                <a:cubicBezTo>
                  <a:pt x="247" y="212"/>
                  <a:pt x="249" y="212"/>
                  <a:pt x="251" y="213"/>
                </a:cubicBezTo>
                <a:cubicBezTo>
                  <a:pt x="251" y="213"/>
                  <a:pt x="252" y="214"/>
                  <a:pt x="252" y="214"/>
                </a:cubicBezTo>
                <a:cubicBezTo>
                  <a:pt x="252" y="215"/>
                  <a:pt x="252" y="217"/>
                  <a:pt x="251" y="217"/>
                </a:cubicBezTo>
                <a:cubicBezTo>
                  <a:pt x="248" y="218"/>
                  <a:pt x="244" y="219"/>
                  <a:pt x="241" y="220"/>
                </a:cubicBezTo>
                <a:cubicBezTo>
                  <a:pt x="228" y="222"/>
                  <a:pt x="215" y="224"/>
                  <a:pt x="202" y="227"/>
                </a:cubicBezTo>
                <a:cubicBezTo>
                  <a:pt x="176" y="232"/>
                  <a:pt x="150" y="239"/>
                  <a:pt x="124" y="245"/>
                </a:cubicBezTo>
                <a:cubicBezTo>
                  <a:pt x="121" y="245"/>
                  <a:pt x="118" y="245"/>
                  <a:pt x="111" y="246"/>
                </a:cubicBezTo>
                <a:close/>
                <a:moveTo>
                  <a:pt x="299" y="167"/>
                </a:moveTo>
                <a:cubicBezTo>
                  <a:pt x="295" y="169"/>
                  <a:pt x="291" y="171"/>
                  <a:pt x="287" y="173"/>
                </a:cubicBezTo>
                <a:cubicBezTo>
                  <a:pt x="283" y="174"/>
                  <a:pt x="278" y="174"/>
                  <a:pt x="275" y="173"/>
                </a:cubicBezTo>
                <a:cubicBezTo>
                  <a:pt x="268" y="171"/>
                  <a:pt x="265" y="164"/>
                  <a:pt x="268" y="157"/>
                </a:cubicBezTo>
                <a:cubicBezTo>
                  <a:pt x="277" y="144"/>
                  <a:pt x="289" y="137"/>
                  <a:pt x="304" y="134"/>
                </a:cubicBezTo>
                <a:cubicBezTo>
                  <a:pt x="306" y="133"/>
                  <a:pt x="309" y="133"/>
                  <a:pt x="311" y="134"/>
                </a:cubicBezTo>
                <a:cubicBezTo>
                  <a:pt x="316" y="135"/>
                  <a:pt x="318" y="140"/>
                  <a:pt x="316" y="144"/>
                </a:cubicBezTo>
                <a:cubicBezTo>
                  <a:pt x="316" y="146"/>
                  <a:pt x="315" y="147"/>
                  <a:pt x="314" y="149"/>
                </a:cubicBezTo>
                <a:cubicBezTo>
                  <a:pt x="310" y="157"/>
                  <a:pt x="306" y="165"/>
                  <a:pt x="313" y="174"/>
                </a:cubicBezTo>
                <a:cubicBezTo>
                  <a:pt x="313" y="174"/>
                  <a:pt x="313" y="176"/>
                  <a:pt x="312" y="176"/>
                </a:cubicBezTo>
                <a:cubicBezTo>
                  <a:pt x="311" y="177"/>
                  <a:pt x="309" y="178"/>
                  <a:pt x="308" y="177"/>
                </a:cubicBezTo>
                <a:cubicBezTo>
                  <a:pt x="305" y="174"/>
                  <a:pt x="303" y="170"/>
                  <a:pt x="299" y="167"/>
                </a:cubicBezTo>
                <a:close/>
                <a:moveTo>
                  <a:pt x="303" y="143"/>
                </a:moveTo>
                <a:cubicBezTo>
                  <a:pt x="303" y="141"/>
                  <a:pt x="301" y="139"/>
                  <a:pt x="298" y="140"/>
                </a:cubicBezTo>
                <a:cubicBezTo>
                  <a:pt x="289" y="143"/>
                  <a:pt x="282" y="148"/>
                  <a:pt x="276" y="155"/>
                </a:cubicBezTo>
                <a:cubicBezTo>
                  <a:pt x="274" y="158"/>
                  <a:pt x="273" y="161"/>
                  <a:pt x="275" y="164"/>
                </a:cubicBezTo>
                <a:cubicBezTo>
                  <a:pt x="276" y="167"/>
                  <a:pt x="279" y="167"/>
                  <a:pt x="282" y="167"/>
                </a:cubicBezTo>
                <a:cubicBezTo>
                  <a:pt x="294" y="166"/>
                  <a:pt x="303" y="155"/>
                  <a:pt x="303" y="143"/>
                </a:cubicBezTo>
                <a:close/>
                <a:moveTo>
                  <a:pt x="207" y="103"/>
                </a:moveTo>
                <a:cubicBezTo>
                  <a:pt x="202" y="113"/>
                  <a:pt x="203" y="123"/>
                  <a:pt x="203" y="133"/>
                </a:cubicBezTo>
                <a:cubicBezTo>
                  <a:pt x="203" y="134"/>
                  <a:pt x="202" y="135"/>
                  <a:pt x="203" y="136"/>
                </a:cubicBezTo>
                <a:cubicBezTo>
                  <a:pt x="204" y="140"/>
                  <a:pt x="207" y="144"/>
                  <a:pt x="207" y="148"/>
                </a:cubicBezTo>
                <a:cubicBezTo>
                  <a:pt x="207" y="152"/>
                  <a:pt x="204" y="157"/>
                  <a:pt x="203" y="161"/>
                </a:cubicBezTo>
                <a:cubicBezTo>
                  <a:pt x="203" y="163"/>
                  <a:pt x="205" y="165"/>
                  <a:pt x="206" y="168"/>
                </a:cubicBezTo>
                <a:cubicBezTo>
                  <a:pt x="207" y="169"/>
                  <a:pt x="208" y="172"/>
                  <a:pt x="206" y="173"/>
                </a:cubicBezTo>
                <a:cubicBezTo>
                  <a:pt x="204" y="173"/>
                  <a:pt x="202" y="173"/>
                  <a:pt x="200" y="172"/>
                </a:cubicBezTo>
                <a:cubicBezTo>
                  <a:pt x="199" y="172"/>
                  <a:pt x="198" y="170"/>
                  <a:pt x="197" y="169"/>
                </a:cubicBezTo>
                <a:cubicBezTo>
                  <a:pt x="195" y="167"/>
                  <a:pt x="193" y="167"/>
                  <a:pt x="190" y="168"/>
                </a:cubicBezTo>
                <a:cubicBezTo>
                  <a:pt x="186" y="170"/>
                  <a:pt x="181" y="172"/>
                  <a:pt x="176" y="174"/>
                </a:cubicBezTo>
                <a:cubicBezTo>
                  <a:pt x="171" y="175"/>
                  <a:pt x="166" y="174"/>
                  <a:pt x="163" y="170"/>
                </a:cubicBezTo>
                <a:cubicBezTo>
                  <a:pt x="159" y="165"/>
                  <a:pt x="159" y="160"/>
                  <a:pt x="161" y="155"/>
                </a:cubicBezTo>
                <a:cubicBezTo>
                  <a:pt x="163" y="150"/>
                  <a:pt x="167" y="146"/>
                  <a:pt x="172" y="143"/>
                </a:cubicBezTo>
                <a:cubicBezTo>
                  <a:pt x="177" y="140"/>
                  <a:pt x="183" y="138"/>
                  <a:pt x="189" y="135"/>
                </a:cubicBezTo>
                <a:cubicBezTo>
                  <a:pt x="195" y="133"/>
                  <a:pt x="195" y="133"/>
                  <a:pt x="196" y="127"/>
                </a:cubicBezTo>
                <a:cubicBezTo>
                  <a:pt x="197" y="121"/>
                  <a:pt x="197" y="116"/>
                  <a:pt x="199" y="111"/>
                </a:cubicBezTo>
                <a:cubicBezTo>
                  <a:pt x="200" y="107"/>
                  <a:pt x="202" y="105"/>
                  <a:pt x="204" y="102"/>
                </a:cubicBezTo>
                <a:cubicBezTo>
                  <a:pt x="205" y="102"/>
                  <a:pt x="206" y="103"/>
                  <a:pt x="207" y="103"/>
                </a:cubicBezTo>
                <a:close/>
                <a:moveTo>
                  <a:pt x="195" y="154"/>
                </a:moveTo>
                <a:cubicBezTo>
                  <a:pt x="195" y="148"/>
                  <a:pt x="189" y="142"/>
                  <a:pt x="185" y="143"/>
                </a:cubicBezTo>
                <a:cubicBezTo>
                  <a:pt x="177" y="145"/>
                  <a:pt x="171" y="149"/>
                  <a:pt x="167" y="157"/>
                </a:cubicBezTo>
                <a:cubicBezTo>
                  <a:pt x="165" y="162"/>
                  <a:pt x="169" y="168"/>
                  <a:pt x="174" y="167"/>
                </a:cubicBezTo>
                <a:cubicBezTo>
                  <a:pt x="181" y="167"/>
                  <a:pt x="187" y="164"/>
                  <a:pt x="191" y="159"/>
                </a:cubicBezTo>
                <a:cubicBezTo>
                  <a:pt x="193" y="158"/>
                  <a:pt x="194" y="155"/>
                  <a:pt x="195" y="154"/>
                </a:cubicBezTo>
                <a:close/>
                <a:moveTo>
                  <a:pt x="289" y="195"/>
                </a:moveTo>
                <a:cubicBezTo>
                  <a:pt x="289" y="196"/>
                  <a:pt x="288" y="197"/>
                  <a:pt x="288" y="197"/>
                </a:cubicBezTo>
                <a:cubicBezTo>
                  <a:pt x="286" y="198"/>
                  <a:pt x="284" y="199"/>
                  <a:pt x="282" y="199"/>
                </a:cubicBezTo>
                <a:cubicBezTo>
                  <a:pt x="257" y="202"/>
                  <a:pt x="231" y="206"/>
                  <a:pt x="206" y="208"/>
                </a:cubicBezTo>
                <a:cubicBezTo>
                  <a:pt x="171" y="211"/>
                  <a:pt x="137" y="216"/>
                  <a:pt x="104" y="225"/>
                </a:cubicBezTo>
                <a:cubicBezTo>
                  <a:pt x="102" y="225"/>
                  <a:pt x="100" y="225"/>
                  <a:pt x="98" y="224"/>
                </a:cubicBezTo>
                <a:cubicBezTo>
                  <a:pt x="98" y="224"/>
                  <a:pt x="98" y="224"/>
                  <a:pt x="98" y="223"/>
                </a:cubicBezTo>
                <a:cubicBezTo>
                  <a:pt x="97" y="223"/>
                  <a:pt x="97" y="222"/>
                  <a:pt x="98" y="222"/>
                </a:cubicBezTo>
                <a:cubicBezTo>
                  <a:pt x="99" y="221"/>
                  <a:pt x="101" y="219"/>
                  <a:pt x="103" y="219"/>
                </a:cubicBezTo>
                <a:cubicBezTo>
                  <a:pt x="123" y="215"/>
                  <a:pt x="143" y="209"/>
                  <a:pt x="164" y="206"/>
                </a:cubicBezTo>
                <a:cubicBezTo>
                  <a:pt x="202" y="201"/>
                  <a:pt x="241" y="197"/>
                  <a:pt x="279" y="193"/>
                </a:cubicBezTo>
                <a:cubicBezTo>
                  <a:pt x="282" y="193"/>
                  <a:pt x="285" y="193"/>
                  <a:pt x="287" y="193"/>
                </a:cubicBezTo>
                <a:cubicBezTo>
                  <a:pt x="288" y="193"/>
                  <a:pt x="288" y="194"/>
                  <a:pt x="289" y="195"/>
                </a:cubicBezTo>
                <a:close/>
                <a:moveTo>
                  <a:pt x="244" y="65"/>
                </a:moveTo>
                <a:cubicBezTo>
                  <a:pt x="244" y="65"/>
                  <a:pt x="244" y="65"/>
                  <a:pt x="244" y="65"/>
                </a:cubicBezTo>
                <a:cubicBezTo>
                  <a:pt x="223" y="65"/>
                  <a:pt x="202" y="65"/>
                  <a:pt x="181" y="65"/>
                </a:cubicBezTo>
                <a:cubicBezTo>
                  <a:pt x="165" y="66"/>
                  <a:pt x="148" y="66"/>
                  <a:pt x="131" y="67"/>
                </a:cubicBezTo>
                <a:cubicBezTo>
                  <a:pt x="117" y="68"/>
                  <a:pt x="103" y="70"/>
                  <a:pt x="89" y="73"/>
                </a:cubicBezTo>
                <a:cubicBezTo>
                  <a:pt x="79" y="74"/>
                  <a:pt x="68" y="77"/>
                  <a:pt x="58" y="80"/>
                </a:cubicBezTo>
                <a:cubicBezTo>
                  <a:pt x="48" y="83"/>
                  <a:pt x="41" y="89"/>
                  <a:pt x="35" y="98"/>
                </a:cubicBezTo>
                <a:cubicBezTo>
                  <a:pt x="24" y="113"/>
                  <a:pt x="18" y="130"/>
                  <a:pt x="13" y="148"/>
                </a:cubicBezTo>
                <a:cubicBezTo>
                  <a:pt x="5" y="176"/>
                  <a:pt x="7" y="204"/>
                  <a:pt x="9" y="233"/>
                </a:cubicBezTo>
                <a:cubicBezTo>
                  <a:pt x="10" y="245"/>
                  <a:pt x="15" y="258"/>
                  <a:pt x="24" y="267"/>
                </a:cubicBezTo>
                <a:cubicBezTo>
                  <a:pt x="41" y="285"/>
                  <a:pt x="63" y="291"/>
                  <a:pt x="87" y="289"/>
                </a:cubicBezTo>
                <a:cubicBezTo>
                  <a:pt x="105" y="288"/>
                  <a:pt x="122" y="285"/>
                  <a:pt x="139" y="283"/>
                </a:cubicBezTo>
                <a:cubicBezTo>
                  <a:pt x="169" y="280"/>
                  <a:pt x="200" y="274"/>
                  <a:pt x="230" y="266"/>
                </a:cubicBezTo>
                <a:cubicBezTo>
                  <a:pt x="245" y="262"/>
                  <a:pt x="260" y="258"/>
                  <a:pt x="275" y="254"/>
                </a:cubicBezTo>
                <a:cubicBezTo>
                  <a:pt x="301" y="246"/>
                  <a:pt x="328" y="242"/>
                  <a:pt x="353" y="232"/>
                </a:cubicBezTo>
                <a:cubicBezTo>
                  <a:pt x="355" y="231"/>
                  <a:pt x="359" y="231"/>
                  <a:pt x="362" y="231"/>
                </a:cubicBezTo>
                <a:cubicBezTo>
                  <a:pt x="367" y="232"/>
                  <a:pt x="368" y="234"/>
                  <a:pt x="368" y="240"/>
                </a:cubicBezTo>
                <a:cubicBezTo>
                  <a:pt x="366" y="255"/>
                  <a:pt x="365" y="270"/>
                  <a:pt x="363" y="285"/>
                </a:cubicBezTo>
                <a:cubicBezTo>
                  <a:pt x="363" y="289"/>
                  <a:pt x="362" y="293"/>
                  <a:pt x="363" y="297"/>
                </a:cubicBezTo>
                <a:cubicBezTo>
                  <a:pt x="364" y="308"/>
                  <a:pt x="377" y="317"/>
                  <a:pt x="387" y="312"/>
                </a:cubicBezTo>
                <a:cubicBezTo>
                  <a:pt x="389" y="312"/>
                  <a:pt x="391" y="311"/>
                  <a:pt x="393" y="310"/>
                </a:cubicBezTo>
                <a:cubicBezTo>
                  <a:pt x="414" y="300"/>
                  <a:pt x="434" y="290"/>
                  <a:pt x="452" y="276"/>
                </a:cubicBezTo>
                <a:cubicBezTo>
                  <a:pt x="481" y="256"/>
                  <a:pt x="509" y="235"/>
                  <a:pt x="539" y="217"/>
                </a:cubicBezTo>
                <a:cubicBezTo>
                  <a:pt x="553" y="209"/>
                  <a:pt x="565" y="199"/>
                  <a:pt x="578" y="190"/>
                </a:cubicBezTo>
                <a:cubicBezTo>
                  <a:pt x="583" y="186"/>
                  <a:pt x="588" y="182"/>
                  <a:pt x="593" y="178"/>
                </a:cubicBezTo>
                <a:cubicBezTo>
                  <a:pt x="609" y="167"/>
                  <a:pt x="623" y="155"/>
                  <a:pt x="636" y="141"/>
                </a:cubicBezTo>
                <a:cubicBezTo>
                  <a:pt x="639" y="138"/>
                  <a:pt x="642" y="134"/>
                  <a:pt x="645" y="129"/>
                </a:cubicBezTo>
                <a:cubicBezTo>
                  <a:pt x="649" y="123"/>
                  <a:pt x="647" y="115"/>
                  <a:pt x="642" y="110"/>
                </a:cubicBezTo>
                <a:cubicBezTo>
                  <a:pt x="638" y="107"/>
                  <a:pt x="634" y="105"/>
                  <a:pt x="630" y="103"/>
                </a:cubicBezTo>
                <a:cubicBezTo>
                  <a:pt x="601" y="87"/>
                  <a:pt x="573" y="70"/>
                  <a:pt x="542" y="59"/>
                </a:cubicBezTo>
                <a:cubicBezTo>
                  <a:pt x="533" y="56"/>
                  <a:pt x="524" y="53"/>
                  <a:pt x="515" y="49"/>
                </a:cubicBezTo>
                <a:cubicBezTo>
                  <a:pt x="484" y="34"/>
                  <a:pt x="451" y="25"/>
                  <a:pt x="419" y="14"/>
                </a:cubicBezTo>
                <a:cubicBezTo>
                  <a:pt x="411" y="11"/>
                  <a:pt x="402" y="10"/>
                  <a:pt x="394" y="11"/>
                </a:cubicBezTo>
                <a:cubicBezTo>
                  <a:pt x="383" y="12"/>
                  <a:pt x="376" y="18"/>
                  <a:pt x="370" y="26"/>
                </a:cubicBezTo>
                <a:cubicBezTo>
                  <a:pt x="366" y="34"/>
                  <a:pt x="362" y="42"/>
                  <a:pt x="361" y="52"/>
                </a:cubicBezTo>
                <a:cubicBezTo>
                  <a:pt x="360" y="56"/>
                  <a:pt x="359" y="60"/>
                  <a:pt x="358" y="63"/>
                </a:cubicBezTo>
                <a:cubicBezTo>
                  <a:pt x="357" y="67"/>
                  <a:pt x="355" y="69"/>
                  <a:pt x="352" y="68"/>
                </a:cubicBezTo>
                <a:cubicBezTo>
                  <a:pt x="341" y="68"/>
                  <a:pt x="331" y="68"/>
                  <a:pt x="321" y="68"/>
                </a:cubicBezTo>
                <a:cubicBezTo>
                  <a:pt x="295" y="67"/>
                  <a:pt x="270" y="66"/>
                  <a:pt x="244" y="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HappyZcool-2016" panose="02010600030101010101" pitchFamily="2" charset="-122"/>
              <a:ea typeface="HappyZcool-2016" panose="02010600030101010101" pitchFamily="2" charset="-122"/>
              <a:sym typeface="HappyZcool-2016" panose="02010600030101010101" pitchFamily="2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F7EF7B3-A81D-4464-A577-FD93CCEF2297}"/>
              </a:ext>
            </a:extLst>
          </p:cNvPr>
          <p:cNvSpPr txBox="1"/>
          <p:nvPr/>
        </p:nvSpPr>
        <p:spPr>
          <a:xfrm>
            <a:off x="1866315" y="270357"/>
            <a:ext cx="4290391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2800" dirty="0">
                <a:solidFill>
                  <a:schemeClr val="accent2"/>
                </a:solidFill>
                <a:latin typeface="Consolas" panose="020B0609020204030204" pitchFamily="49" charset="0"/>
                <a:ea typeface="中国式手写风" panose="02000500000000000000" pitchFamily="2" charset="-122"/>
              </a:rPr>
              <a:t>模型检索</a:t>
            </a:r>
            <a:r>
              <a:rPr lang="zh-CN" altLang="en-US" sz="2800" dirty="0">
                <a:solidFill>
                  <a:schemeClr val="accent2"/>
                </a:solidFill>
                <a:latin typeface="中国式手写风" panose="02000500000000000000" pitchFamily="2" charset="-122"/>
                <a:ea typeface="中国式手写风" panose="02000500000000000000" pitchFamily="2" charset="-122"/>
              </a:rPr>
              <a:t>设计思路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6214A49-290A-48CD-A7AD-881D09B12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087" y="1617929"/>
            <a:ext cx="8594696" cy="362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5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9">
            <a:extLst>
              <a:ext uri="{FF2B5EF4-FFF2-40B4-BE49-F238E27FC236}">
                <a16:creationId xmlns:a16="http://schemas.microsoft.com/office/drawing/2014/main" id="{FC571DFC-110D-4768-9F86-4734C1AAEA58}"/>
              </a:ext>
            </a:extLst>
          </p:cNvPr>
          <p:cNvSpPr>
            <a:spLocks noEditPoints="1"/>
          </p:cNvSpPr>
          <p:nvPr/>
        </p:nvSpPr>
        <p:spPr bwMode="auto">
          <a:xfrm>
            <a:off x="234511" y="86404"/>
            <a:ext cx="1493820" cy="751980"/>
          </a:xfrm>
          <a:custGeom>
            <a:avLst/>
            <a:gdLst>
              <a:gd name="T0" fmla="*/ 192 w 661"/>
              <a:gd name="T1" fmla="*/ 308 h 330"/>
              <a:gd name="T2" fmla="*/ 21 w 661"/>
              <a:gd name="T3" fmla="*/ 275 h 330"/>
              <a:gd name="T4" fmla="*/ 32 w 661"/>
              <a:gd name="T5" fmla="*/ 90 h 330"/>
              <a:gd name="T6" fmla="*/ 156 w 661"/>
              <a:gd name="T7" fmla="*/ 61 h 330"/>
              <a:gd name="T8" fmla="*/ 354 w 661"/>
              <a:gd name="T9" fmla="*/ 55 h 330"/>
              <a:gd name="T10" fmla="*/ 568 w 661"/>
              <a:gd name="T11" fmla="*/ 63 h 330"/>
              <a:gd name="T12" fmla="*/ 656 w 661"/>
              <a:gd name="T13" fmla="*/ 126 h 330"/>
              <a:gd name="T14" fmla="*/ 502 w 661"/>
              <a:gd name="T15" fmla="*/ 278 h 330"/>
              <a:gd name="T16" fmla="*/ 356 w 661"/>
              <a:gd name="T17" fmla="*/ 288 h 330"/>
              <a:gd name="T18" fmla="*/ 141 w 661"/>
              <a:gd name="T19" fmla="*/ 129 h 330"/>
              <a:gd name="T20" fmla="*/ 338 w 661"/>
              <a:gd name="T21" fmla="*/ 178 h 330"/>
              <a:gd name="T22" fmla="*/ 338 w 661"/>
              <a:gd name="T23" fmla="*/ 178 h 330"/>
              <a:gd name="T24" fmla="*/ 372 w 661"/>
              <a:gd name="T25" fmla="*/ 166 h 330"/>
              <a:gd name="T26" fmla="*/ 399 w 661"/>
              <a:gd name="T27" fmla="*/ 171 h 330"/>
              <a:gd name="T28" fmla="*/ 397 w 661"/>
              <a:gd name="T29" fmla="*/ 165 h 330"/>
              <a:gd name="T30" fmla="*/ 144 w 661"/>
              <a:gd name="T31" fmla="*/ 175 h 330"/>
              <a:gd name="T32" fmla="*/ 147 w 661"/>
              <a:gd name="T33" fmla="*/ 148 h 330"/>
              <a:gd name="T34" fmla="*/ 342 w 661"/>
              <a:gd name="T35" fmla="*/ 104 h 330"/>
              <a:gd name="T36" fmla="*/ 343 w 661"/>
              <a:gd name="T37" fmla="*/ 148 h 330"/>
              <a:gd name="T38" fmla="*/ 396 w 661"/>
              <a:gd name="T39" fmla="*/ 144 h 330"/>
              <a:gd name="T40" fmla="*/ 397 w 661"/>
              <a:gd name="T41" fmla="*/ 99 h 330"/>
              <a:gd name="T42" fmla="*/ 403 w 661"/>
              <a:gd name="T43" fmla="*/ 102 h 330"/>
              <a:gd name="T44" fmla="*/ 375 w 661"/>
              <a:gd name="T45" fmla="*/ 105 h 330"/>
              <a:gd name="T46" fmla="*/ 370 w 661"/>
              <a:gd name="T47" fmla="*/ 148 h 330"/>
              <a:gd name="T48" fmla="*/ 362 w 661"/>
              <a:gd name="T49" fmla="*/ 126 h 330"/>
              <a:gd name="T50" fmla="*/ 256 w 661"/>
              <a:gd name="T51" fmla="*/ 170 h 330"/>
              <a:gd name="T52" fmla="*/ 256 w 661"/>
              <a:gd name="T53" fmla="*/ 130 h 330"/>
              <a:gd name="T54" fmla="*/ 229 w 661"/>
              <a:gd name="T55" fmla="*/ 148 h 330"/>
              <a:gd name="T56" fmla="*/ 243 w 661"/>
              <a:gd name="T57" fmla="*/ 135 h 330"/>
              <a:gd name="T58" fmla="*/ 127 w 661"/>
              <a:gd name="T59" fmla="*/ 237 h 330"/>
              <a:gd name="T60" fmla="*/ 252 w 661"/>
              <a:gd name="T61" fmla="*/ 214 h 330"/>
              <a:gd name="T62" fmla="*/ 124 w 661"/>
              <a:gd name="T63" fmla="*/ 245 h 330"/>
              <a:gd name="T64" fmla="*/ 275 w 661"/>
              <a:gd name="T65" fmla="*/ 173 h 330"/>
              <a:gd name="T66" fmla="*/ 316 w 661"/>
              <a:gd name="T67" fmla="*/ 144 h 330"/>
              <a:gd name="T68" fmla="*/ 308 w 661"/>
              <a:gd name="T69" fmla="*/ 177 h 330"/>
              <a:gd name="T70" fmla="*/ 276 w 661"/>
              <a:gd name="T71" fmla="*/ 155 h 330"/>
              <a:gd name="T72" fmla="*/ 207 w 661"/>
              <a:gd name="T73" fmla="*/ 103 h 330"/>
              <a:gd name="T74" fmla="*/ 203 w 661"/>
              <a:gd name="T75" fmla="*/ 161 h 330"/>
              <a:gd name="T76" fmla="*/ 197 w 661"/>
              <a:gd name="T77" fmla="*/ 169 h 330"/>
              <a:gd name="T78" fmla="*/ 161 w 661"/>
              <a:gd name="T79" fmla="*/ 155 h 330"/>
              <a:gd name="T80" fmla="*/ 199 w 661"/>
              <a:gd name="T81" fmla="*/ 111 h 330"/>
              <a:gd name="T82" fmla="*/ 185 w 661"/>
              <a:gd name="T83" fmla="*/ 143 h 330"/>
              <a:gd name="T84" fmla="*/ 195 w 661"/>
              <a:gd name="T85" fmla="*/ 154 h 330"/>
              <a:gd name="T86" fmla="*/ 206 w 661"/>
              <a:gd name="T87" fmla="*/ 208 h 330"/>
              <a:gd name="T88" fmla="*/ 98 w 661"/>
              <a:gd name="T89" fmla="*/ 222 h 330"/>
              <a:gd name="T90" fmla="*/ 287 w 661"/>
              <a:gd name="T91" fmla="*/ 193 h 330"/>
              <a:gd name="T92" fmla="*/ 181 w 661"/>
              <a:gd name="T93" fmla="*/ 65 h 330"/>
              <a:gd name="T94" fmla="*/ 35 w 661"/>
              <a:gd name="T95" fmla="*/ 98 h 330"/>
              <a:gd name="T96" fmla="*/ 87 w 661"/>
              <a:gd name="T97" fmla="*/ 289 h 330"/>
              <a:gd name="T98" fmla="*/ 353 w 661"/>
              <a:gd name="T99" fmla="*/ 232 h 330"/>
              <a:gd name="T100" fmla="*/ 363 w 661"/>
              <a:gd name="T101" fmla="*/ 297 h 330"/>
              <a:gd name="T102" fmla="*/ 539 w 661"/>
              <a:gd name="T103" fmla="*/ 217 h 330"/>
              <a:gd name="T104" fmla="*/ 645 w 661"/>
              <a:gd name="T105" fmla="*/ 129 h 330"/>
              <a:gd name="T106" fmla="*/ 515 w 661"/>
              <a:gd name="T107" fmla="*/ 49 h 330"/>
              <a:gd name="T108" fmla="*/ 361 w 661"/>
              <a:gd name="T109" fmla="*/ 52 h 330"/>
              <a:gd name="T110" fmla="*/ 244 w 661"/>
              <a:gd name="T111" fmla="*/ 65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61" h="330">
                <a:moveTo>
                  <a:pt x="357" y="264"/>
                </a:moveTo>
                <a:cubicBezTo>
                  <a:pt x="343" y="268"/>
                  <a:pt x="330" y="272"/>
                  <a:pt x="317" y="275"/>
                </a:cubicBezTo>
                <a:cubicBezTo>
                  <a:pt x="295" y="281"/>
                  <a:pt x="273" y="287"/>
                  <a:pt x="251" y="293"/>
                </a:cubicBezTo>
                <a:cubicBezTo>
                  <a:pt x="231" y="298"/>
                  <a:pt x="212" y="304"/>
                  <a:pt x="192" y="308"/>
                </a:cubicBezTo>
                <a:cubicBezTo>
                  <a:pt x="164" y="313"/>
                  <a:pt x="136" y="319"/>
                  <a:pt x="107" y="319"/>
                </a:cubicBezTo>
                <a:cubicBezTo>
                  <a:pt x="99" y="319"/>
                  <a:pt x="90" y="318"/>
                  <a:pt x="82" y="317"/>
                </a:cubicBezTo>
                <a:cubicBezTo>
                  <a:pt x="69" y="316"/>
                  <a:pt x="58" y="310"/>
                  <a:pt x="48" y="301"/>
                </a:cubicBezTo>
                <a:cubicBezTo>
                  <a:pt x="39" y="292"/>
                  <a:pt x="29" y="285"/>
                  <a:pt x="21" y="275"/>
                </a:cubicBezTo>
                <a:cubicBezTo>
                  <a:pt x="8" y="261"/>
                  <a:pt x="3" y="244"/>
                  <a:pt x="1" y="226"/>
                </a:cubicBezTo>
                <a:cubicBezTo>
                  <a:pt x="0" y="215"/>
                  <a:pt x="1" y="203"/>
                  <a:pt x="1" y="191"/>
                </a:cubicBezTo>
                <a:cubicBezTo>
                  <a:pt x="1" y="164"/>
                  <a:pt x="7" y="137"/>
                  <a:pt x="19" y="112"/>
                </a:cubicBezTo>
                <a:cubicBezTo>
                  <a:pt x="23" y="105"/>
                  <a:pt x="27" y="97"/>
                  <a:pt x="32" y="90"/>
                </a:cubicBezTo>
                <a:cubicBezTo>
                  <a:pt x="36" y="84"/>
                  <a:pt x="43" y="81"/>
                  <a:pt x="49" y="78"/>
                </a:cubicBezTo>
                <a:cubicBezTo>
                  <a:pt x="63" y="71"/>
                  <a:pt x="79" y="68"/>
                  <a:pt x="95" y="67"/>
                </a:cubicBezTo>
                <a:cubicBezTo>
                  <a:pt x="103" y="66"/>
                  <a:pt x="112" y="64"/>
                  <a:pt x="120" y="64"/>
                </a:cubicBezTo>
                <a:cubicBezTo>
                  <a:pt x="132" y="62"/>
                  <a:pt x="144" y="61"/>
                  <a:pt x="156" y="61"/>
                </a:cubicBezTo>
                <a:cubicBezTo>
                  <a:pt x="202" y="59"/>
                  <a:pt x="247" y="59"/>
                  <a:pt x="292" y="61"/>
                </a:cubicBezTo>
                <a:cubicBezTo>
                  <a:pt x="306" y="61"/>
                  <a:pt x="320" y="62"/>
                  <a:pt x="334" y="63"/>
                </a:cubicBezTo>
                <a:cubicBezTo>
                  <a:pt x="338" y="63"/>
                  <a:pt x="341" y="63"/>
                  <a:pt x="345" y="63"/>
                </a:cubicBezTo>
                <a:cubicBezTo>
                  <a:pt x="351" y="62"/>
                  <a:pt x="353" y="61"/>
                  <a:pt x="354" y="55"/>
                </a:cubicBezTo>
                <a:cubicBezTo>
                  <a:pt x="356" y="46"/>
                  <a:pt x="358" y="37"/>
                  <a:pt x="362" y="29"/>
                </a:cubicBezTo>
                <a:cubicBezTo>
                  <a:pt x="372" y="8"/>
                  <a:pt x="391" y="0"/>
                  <a:pt x="412" y="5"/>
                </a:cubicBezTo>
                <a:cubicBezTo>
                  <a:pt x="426" y="8"/>
                  <a:pt x="439" y="13"/>
                  <a:pt x="452" y="17"/>
                </a:cubicBezTo>
                <a:cubicBezTo>
                  <a:pt x="491" y="30"/>
                  <a:pt x="529" y="47"/>
                  <a:pt x="568" y="63"/>
                </a:cubicBezTo>
                <a:cubicBezTo>
                  <a:pt x="582" y="68"/>
                  <a:pt x="596" y="76"/>
                  <a:pt x="610" y="84"/>
                </a:cubicBezTo>
                <a:cubicBezTo>
                  <a:pt x="620" y="89"/>
                  <a:pt x="630" y="95"/>
                  <a:pt x="640" y="100"/>
                </a:cubicBezTo>
                <a:cubicBezTo>
                  <a:pt x="650" y="105"/>
                  <a:pt x="655" y="113"/>
                  <a:pt x="655" y="123"/>
                </a:cubicBezTo>
                <a:cubicBezTo>
                  <a:pt x="655" y="124"/>
                  <a:pt x="655" y="125"/>
                  <a:pt x="656" y="126"/>
                </a:cubicBezTo>
                <a:cubicBezTo>
                  <a:pt x="661" y="147"/>
                  <a:pt x="653" y="162"/>
                  <a:pt x="639" y="175"/>
                </a:cubicBezTo>
                <a:cubicBezTo>
                  <a:pt x="626" y="186"/>
                  <a:pt x="614" y="198"/>
                  <a:pt x="600" y="207"/>
                </a:cubicBezTo>
                <a:cubicBezTo>
                  <a:pt x="598" y="208"/>
                  <a:pt x="596" y="210"/>
                  <a:pt x="594" y="211"/>
                </a:cubicBezTo>
                <a:cubicBezTo>
                  <a:pt x="566" y="237"/>
                  <a:pt x="533" y="257"/>
                  <a:pt x="502" y="278"/>
                </a:cubicBezTo>
                <a:cubicBezTo>
                  <a:pt x="496" y="282"/>
                  <a:pt x="490" y="286"/>
                  <a:pt x="484" y="290"/>
                </a:cubicBezTo>
                <a:cubicBezTo>
                  <a:pt x="462" y="304"/>
                  <a:pt x="439" y="315"/>
                  <a:pt x="415" y="325"/>
                </a:cubicBezTo>
                <a:cubicBezTo>
                  <a:pt x="402" y="330"/>
                  <a:pt x="389" y="329"/>
                  <a:pt x="377" y="323"/>
                </a:cubicBezTo>
                <a:cubicBezTo>
                  <a:pt x="362" y="317"/>
                  <a:pt x="355" y="304"/>
                  <a:pt x="356" y="288"/>
                </a:cubicBezTo>
                <a:cubicBezTo>
                  <a:pt x="357" y="283"/>
                  <a:pt x="357" y="277"/>
                  <a:pt x="358" y="271"/>
                </a:cubicBezTo>
                <a:cubicBezTo>
                  <a:pt x="358" y="269"/>
                  <a:pt x="357" y="267"/>
                  <a:pt x="357" y="264"/>
                </a:cubicBezTo>
                <a:close/>
                <a:moveTo>
                  <a:pt x="144" y="136"/>
                </a:moveTo>
                <a:cubicBezTo>
                  <a:pt x="142" y="132"/>
                  <a:pt x="141" y="131"/>
                  <a:pt x="141" y="129"/>
                </a:cubicBezTo>
                <a:cubicBezTo>
                  <a:pt x="141" y="127"/>
                  <a:pt x="141" y="125"/>
                  <a:pt x="144" y="125"/>
                </a:cubicBezTo>
                <a:cubicBezTo>
                  <a:pt x="147" y="125"/>
                  <a:pt x="147" y="127"/>
                  <a:pt x="147" y="129"/>
                </a:cubicBezTo>
                <a:cubicBezTo>
                  <a:pt x="147" y="131"/>
                  <a:pt x="146" y="132"/>
                  <a:pt x="144" y="136"/>
                </a:cubicBezTo>
                <a:close/>
                <a:moveTo>
                  <a:pt x="338" y="178"/>
                </a:moveTo>
                <a:cubicBezTo>
                  <a:pt x="336" y="175"/>
                  <a:pt x="334" y="174"/>
                  <a:pt x="333" y="172"/>
                </a:cubicBezTo>
                <a:cubicBezTo>
                  <a:pt x="332" y="169"/>
                  <a:pt x="334" y="167"/>
                  <a:pt x="337" y="167"/>
                </a:cubicBezTo>
                <a:cubicBezTo>
                  <a:pt x="340" y="166"/>
                  <a:pt x="344" y="168"/>
                  <a:pt x="343" y="170"/>
                </a:cubicBezTo>
                <a:cubicBezTo>
                  <a:pt x="342" y="173"/>
                  <a:pt x="340" y="175"/>
                  <a:pt x="338" y="178"/>
                </a:cubicBezTo>
                <a:close/>
                <a:moveTo>
                  <a:pt x="361" y="175"/>
                </a:moveTo>
                <a:cubicBezTo>
                  <a:pt x="361" y="173"/>
                  <a:pt x="360" y="172"/>
                  <a:pt x="361" y="171"/>
                </a:cubicBezTo>
                <a:cubicBezTo>
                  <a:pt x="363" y="169"/>
                  <a:pt x="366" y="167"/>
                  <a:pt x="369" y="164"/>
                </a:cubicBezTo>
                <a:cubicBezTo>
                  <a:pt x="369" y="164"/>
                  <a:pt x="372" y="165"/>
                  <a:pt x="372" y="166"/>
                </a:cubicBezTo>
                <a:cubicBezTo>
                  <a:pt x="373" y="171"/>
                  <a:pt x="369" y="176"/>
                  <a:pt x="364" y="177"/>
                </a:cubicBezTo>
                <a:cubicBezTo>
                  <a:pt x="363" y="177"/>
                  <a:pt x="362" y="175"/>
                  <a:pt x="361" y="175"/>
                </a:cubicBezTo>
                <a:close/>
                <a:moveTo>
                  <a:pt x="400" y="168"/>
                </a:moveTo>
                <a:cubicBezTo>
                  <a:pt x="399" y="169"/>
                  <a:pt x="399" y="170"/>
                  <a:pt x="399" y="171"/>
                </a:cubicBezTo>
                <a:cubicBezTo>
                  <a:pt x="397" y="174"/>
                  <a:pt x="397" y="178"/>
                  <a:pt x="392" y="178"/>
                </a:cubicBezTo>
                <a:cubicBezTo>
                  <a:pt x="391" y="178"/>
                  <a:pt x="390" y="177"/>
                  <a:pt x="390" y="176"/>
                </a:cubicBezTo>
                <a:cubicBezTo>
                  <a:pt x="388" y="172"/>
                  <a:pt x="389" y="167"/>
                  <a:pt x="393" y="165"/>
                </a:cubicBezTo>
                <a:cubicBezTo>
                  <a:pt x="394" y="164"/>
                  <a:pt x="396" y="164"/>
                  <a:pt x="397" y="165"/>
                </a:cubicBezTo>
                <a:cubicBezTo>
                  <a:pt x="398" y="165"/>
                  <a:pt x="399" y="167"/>
                  <a:pt x="400" y="168"/>
                </a:cubicBezTo>
                <a:close/>
                <a:moveTo>
                  <a:pt x="149" y="150"/>
                </a:moveTo>
                <a:cubicBezTo>
                  <a:pt x="148" y="152"/>
                  <a:pt x="148" y="154"/>
                  <a:pt x="147" y="156"/>
                </a:cubicBezTo>
                <a:cubicBezTo>
                  <a:pt x="146" y="162"/>
                  <a:pt x="143" y="168"/>
                  <a:pt x="144" y="175"/>
                </a:cubicBezTo>
                <a:cubicBezTo>
                  <a:pt x="144" y="178"/>
                  <a:pt x="142" y="180"/>
                  <a:pt x="139" y="179"/>
                </a:cubicBezTo>
                <a:cubicBezTo>
                  <a:pt x="136" y="178"/>
                  <a:pt x="135" y="176"/>
                  <a:pt x="136" y="173"/>
                </a:cubicBezTo>
                <a:cubicBezTo>
                  <a:pt x="139" y="165"/>
                  <a:pt x="142" y="157"/>
                  <a:pt x="145" y="149"/>
                </a:cubicBezTo>
                <a:cubicBezTo>
                  <a:pt x="145" y="149"/>
                  <a:pt x="146" y="148"/>
                  <a:pt x="147" y="148"/>
                </a:cubicBezTo>
                <a:cubicBezTo>
                  <a:pt x="148" y="148"/>
                  <a:pt x="148" y="149"/>
                  <a:pt x="149" y="150"/>
                </a:cubicBezTo>
                <a:close/>
                <a:moveTo>
                  <a:pt x="337" y="125"/>
                </a:moveTo>
                <a:cubicBezTo>
                  <a:pt x="338" y="119"/>
                  <a:pt x="339" y="112"/>
                  <a:pt x="340" y="106"/>
                </a:cubicBezTo>
                <a:cubicBezTo>
                  <a:pt x="340" y="105"/>
                  <a:pt x="341" y="104"/>
                  <a:pt x="342" y="104"/>
                </a:cubicBezTo>
                <a:cubicBezTo>
                  <a:pt x="343" y="105"/>
                  <a:pt x="345" y="105"/>
                  <a:pt x="345" y="106"/>
                </a:cubicBezTo>
                <a:cubicBezTo>
                  <a:pt x="346" y="109"/>
                  <a:pt x="346" y="112"/>
                  <a:pt x="346" y="115"/>
                </a:cubicBezTo>
                <a:cubicBezTo>
                  <a:pt x="344" y="124"/>
                  <a:pt x="344" y="134"/>
                  <a:pt x="345" y="143"/>
                </a:cubicBezTo>
                <a:cubicBezTo>
                  <a:pt x="345" y="145"/>
                  <a:pt x="346" y="148"/>
                  <a:pt x="343" y="148"/>
                </a:cubicBezTo>
                <a:cubicBezTo>
                  <a:pt x="341" y="147"/>
                  <a:pt x="339" y="145"/>
                  <a:pt x="339" y="143"/>
                </a:cubicBezTo>
                <a:cubicBezTo>
                  <a:pt x="338" y="137"/>
                  <a:pt x="338" y="131"/>
                  <a:pt x="337" y="125"/>
                </a:cubicBezTo>
                <a:close/>
                <a:moveTo>
                  <a:pt x="403" y="102"/>
                </a:moveTo>
                <a:cubicBezTo>
                  <a:pt x="401" y="116"/>
                  <a:pt x="398" y="130"/>
                  <a:pt x="396" y="144"/>
                </a:cubicBezTo>
                <a:cubicBezTo>
                  <a:pt x="396" y="144"/>
                  <a:pt x="395" y="145"/>
                  <a:pt x="394" y="145"/>
                </a:cubicBezTo>
                <a:cubicBezTo>
                  <a:pt x="393" y="145"/>
                  <a:pt x="392" y="144"/>
                  <a:pt x="392" y="143"/>
                </a:cubicBezTo>
                <a:cubicBezTo>
                  <a:pt x="391" y="143"/>
                  <a:pt x="391" y="141"/>
                  <a:pt x="391" y="140"/>
                </a:cubicBezTo>
                <a:cubicBezTo>
                  <a:pt x="393" y="127"/>
                  <a:pt x="395" y="113"/>
                  <a:pt x="397" y="99"/>
                </a:cubicBezTo>
                <a:cubicBezTo>
                  <a:pt x="397" y="98"/>
                  <a:pt x="398" y="97"/>
                  <a:pt x="399" y="96"/>
                </a:cubicBezTo>
                <a:cubicBezTo>
                  <a:pt x="399" y="96"/>
                  <a:pt x="401" y="95"/>
                  <a:pt x="401" y="95"/>
                </a:cubicBezTo>
                <a:cubicBezTo>
                  <a:pt x="402" y="96"/>
                  <a:pt x="403" y="97"/>
                  <a:pt x="403" y="97"/>
                </a:cubicBezTo>
                <a:cubicBezTo>
                  <a:pt x="403" y="99"/>
                  <a:pt x="403" y="100"/>
                  <a:pt x="403" y="102"/>
                </a:cubicBezTo>
                <a:close/>
                <a:moveTo>
                  <a:pt x="362" y="126"/>
                </a:moveTo>
                <a:cubicBezTo>
                  <a:pt x="364" y="118"/>
                  <a:pt x="366" y="110"/>
                  <a:pt x="368" y="102"/>
                </a:cubicBezTo>
                <a:cubicBezTo>
                  <a:pt x="369" y="100"/>
                  <a:pt x="371" y="97"/>
                  <a:pt x="373" y="98"/>
                </a:cubicBezTo>
                <a:cubicBezTo>
                  <a:pt x="375" y="99"/>
                  <a:pt x="374" y="103"/>
                  <a:pt x="375" y="105"/>
                </a:cubicBezTo>
                <a:cubicBezTo>
                  <a:pt x="375" y="106"/>
                  <a:pt x="374" y="107"/>
                  <a:pt x="374" y="108"/>
                </a:cubicBezTo>
                <a:cubicBezTo>
                  <a:pt x="369" y="119"/>
                  <a:pt x="369" y="130"/>
                  <a:pt x="372" y="141"/>
                </a:cubicBezTo>
                <a:cubicBezTo>
                  <a:pt x="372" y="142"/>
                  <a:pt x="372" y="143"/>
                  <a:pt x="372" y="144"/>
                </a:cubicBezTo>
                <a:cubicBezTo>
                  <a:pt x="372" y="146"/>
                  <a:pt x="373" y="148"/>
                  <a:pt x="370" y="148"/>
                </a:cubicBezTo>
                <a:cubicBezTo>
                  <a:pt x="369" y="148"/>
                  <a:pt x="367" y="147"/>
                  <a:pt x="367" y="145"/>
                </a:cubicBezTo>
                <a:cubicBezTo>
                  <a:pt x="365" y="140"/>
                  <a:pt x="364" y="135"/>
                  <a:pt x="363" y="129"/>
                </a:cubicBezTo>
                <a:cubicBezTo>
                  <a:pt x="363" y="128"/>
                  <a:pt x="363" y="127"/>
                  <a:pt x="363" y="126"/>
                </a:cubicBezTo>
                <a:cubicBezTo>
                  <a:pt x="363" y="126"/>
                  <a:pt x="363" y="126"/>
                  <a:pt x="362" y="126"/>
                </a:cubicBezTo>
                <a:close/>
                <a:moveTo>
                  <a:pt x="229" y="159"/>
                </a:moveTo>
                <a:cubicBezTo>
                  <a:pt x="229" y="163"/>
                  <a:pt x="232" y="165"/>
                  <a:pt x="235" y="166"/>
                </a:cubicBezTo>
                <a:cubicBezTo>
                  <a:pt x="240" y="168"/>
                  <a:pt x="245" y="168"/>
                  <a:pt x="250" y="169"/>
                </a:cubicBezTo>
                <a:cubicBezTo>
                  <a:pt x="252" y="169"/>
                  <a:pt x="256" y="166"/>
                  <a:pt x="256" y="170"/>
                </a:cubicBezTo>
                <a:cubicBezTo>
                  <a:pt x="256" y="171"/>
                  <a:pt x="252" y="173"/>
                  <a:pt x="250" y="174"/>
                </a:cubicBezTo>
                <a:cubicBezTo>
                  <a:pt x="244" y="174"/>
                  <a:pt x="239" y="175"/>
                  <a:pt x="233" y="173"/>
                </a:cubicBezTo>
                <a:cubicBezTo>
                  <a:pt x="221" y="170"/>
                  <a:pt x="216" y="158"/>
                  <a:pt x="222" y="147"/>
                </a:cubicBezTo>
                <a:cubicBezTo>
                  <a:pt x="229" y="132"/>
                  <a:pt x="242" y="126"/>
                  <a:pt x="256" y="130"/>
                </a:cubicBezTo>
                <a:cubicBezTo>
                  <a:pt x="261" y="131"/>
                  <a:pt x="263" y="135"/>
                  <a:pt x="261" y="139"/>
                </a:cubicBezTo>
                <a:cubicBezTo>
                  <a:pt x="260" y="142"/>
                  <a:pt x="257" y="145"/>
                  <a:pt x="255" y="147"/>
                </a:cubicBezTo>
                <a:cubicBezTo>
                  <a:pt x="249" y="153"/>
                  <a:pt x="240" y="156"/>
                  <a:pt x="229" y="159"/>
                </a:cubicBezTo>
                <a:close/>
                <a:moveTo>
                  <a:pt x="229" y="148"/>
                </a:moveTo>
                <a:cubicBezTo>
                  <a:pt x="230" y="149"/>
                  <a:pt x="231" y="150"/>
                  <a:pt x="232" y="150"/>
                </a:cubicBezTo>
                <a:cubicBezTo>
                  <a:pt x="238" y="151"/>
                  <a:pt x="243" y="148"/>
                  <a:pt x="247" y="145"/>
                </a:cubicBezTo>
                <a:cubicBezTo>
                  <a:pt x="250" y="143"/>
                  <a:pt x="253" y="142"/>
                  <a:pt x="253" y="138"/>
                </a:cubicBezTo>
                <a:cubicBezTo>
                  <a:pt x="252" y="136"/>
                  <a:pt x="247" y="134"/>
                  <a:pt x="243" y="135"/>
                </a:cubicBezTo>
                <a:cubicBezTo>
                  <a:pt x="237" y="137"/>
                  <a:pt x="233" y="140"/>
                  <a:pt x="230" y="146"/>
                </a:cubicBezTo>
                <a:cubicBezTo>
                  <a:pt x="229" y="146"/>
                  <a:pt x="229" y="147"/>
                  <a:pt x="229" y="148"/>
                </a:cubicBezTo>
                <a:close/>
                <a:moveTo>
                  <a:pt x="111" y="246"/>
                </a:moveTo>
                <a:cubicBezTo>
                  <a:pt x="117" y="240"/>
                  <a:pt x="123" y="239"/>
                  <a:pt x="127" y="237"/>
                </a:cubicBezTo>
                <a:cubicBezTo>
                  <a:pt x="144" y="233"/>
                  <a:pt x="161" y="229"/>
                  <a:pt x="177" y="225"/>
                </a:cubicBezTo>
                <a:cubicBezTo>
                  <a:pt x="200" y="221"/>
                  <a:pt x="222" y="217"/>
                  <a:pt x="245" y="213"/>
                </a:cubicBezTo>
                <a:cubicBezTo>
                  <a:pt x="247" y="212"/>
                  <a:pt x="249" y="212"/>
                  <a:pt x="251" y="213"/>
                </a:cubicBezTo>
                <a:cubicBezTo>
                  <a:pt x="251" y="213"/>
                  <a:pt x="252" y="214"/>
                  <a:pt x="252" y="214"/>
                </a:cubicBezTo>
                <a:cubicBezTo>
                  <a:pt x="252" y="215"/>
                  <a:pt x="252" y="217"/>
                  <a:pt x="251" y="217"/>
                </a:cubicBezTo>
                <a:cubicBezTo>
                  <a:pt x="248" y="218"/>
                  <a:pt x="244" y="219"/>
                  <a:pt x="241" y="220"/>
                </a:cubicBezTo>
                <a:cubicBezTo>
                  <a:pt x="228" y="222"/>
                  <a:pt x="215" y="224"/>
                  <a:pt x="202" y="227"/>
                </a:cubicBezTo>
                <a:cubicBezTo>
                  <a:pt x="176" y="232"/>
                  <a:pt x="150" y="239"/>
                  <a:pt x="124" y="245"/>
                </a:cubicBezTo>
                <a:cubicBezTo>
                  <a:pt x="121" y="245"/>
                  <a:pt x="118" y="245"/>
                  <a:pt x="111" y="246"/>
                </a:cubicBezTo>
                <a:close/>
                <a:moveTo>
                  <a:pt x="299" y="167"/>
                </a:moveTo>
                <a:cubicBezTo>
                  <a:pt x="295" y="169"/>
                  <a:pt x="291" y="171"/>
                  <a:pt x="287" y="173"/>
                </a:cubicBezTo>
                <a:cubicBezTo>
                  <a:pt x="283" y="174"/>
                  <a:pt x="278" y="174"/>
                  <a:pt x="275" y="173"/>
                </a:cubicBezTo>
                <a:cubicBezTo>
                  <a:pt x="268" y="171"/>
                  <a:pt x="265" y="164"/>
                  <a:pt x="268" y="157"/>
                </a:cubicBezTo>
                <a:cubicBezTo>
                  <a:pt x="277" y="144"/>
                  <a:pt x="289" y="137"/>
                  <a:pt x="304" y="134"/>
                </a:cubicBezTo>
                <a:cubicBezTo>
                  <a:pt x="306" y="133"/>
                  <a:pt x="309" y="133"/>
                  <a:pt x="311" y="134"/>
                </a:cubicBezTo>
                <a:cubicBezTo>
                  <a:pt x="316" y="135"/>
                  <a:pt x="318" y="140"/>
                  <a:pt x="316" y="144"/>
                </a:cubicBezTo>
                <a:cubicBezTo>
                  <a:pt x="316" y="146"/>
                  <a:pt x="315" y="147"/>
                  <a:pt x="314" y="149"/>
                </a:cubicBezTo>
                <a:cubicBezTo>
                  <a:pt x="310" y="157"/>
                  <a:pt x="306" y="165"/>
                  <a:pt x="313" y="174"/>
                </a:cubicBezTo>
                <a:cubicBezTo>
                  <a:pt x="313" y="174"/>
                  <a:pt x="313" y="176"/>
                  <a:pt x="312" y="176"/>
                </a:cubicBezTo>
                <a:cubicBezTo>
                  <a:pt x="311" y="177"/>
                  <a:pt x="309" y="178"/>
                  <a:pt x="308" y="177"/>
                </a:cubicBezTo>
                <a:cubicBezTo>
                  <a:pt x="305" y="174"/>
                  <a:pt x="303" y="170"/>
                  <a:pt x="299" y="167"/>
                </a:cubicBezTo>
                <a:close/>
                <a:moveTo>
                  <a:pt x="303" y="143"/>
                </a:moveTo>
                <a:cubicBezTo>
                  <a:pt x="303" y="141"/>
                  <a:pt x="301" y="139"/>
                  <a:pt x="298" y="140"/>
                </a:cubicBezTo>
                <a:cubicBezTo>
                  <a:pt x="289" y="143"/>
                  <a:pt x="282" y="148"/>
                  <a:pt x="276" y="155"/>
                </a:cubicBezTo>
                <a:cubicBezTo>
                  <a:pt x="274" y="158"/>
                  <a:pt x="273" y="161"/>
                  <a:pt x="275" y="164"/>
                </a:cubicBezTo>
                <a:cubicBezTo>
                  <a:pt x="276" y="167"/>
                  <a:pt x="279" y="167"/>
                  <a:pt x="282" y="167"/>
                </a:cubicBezTo>
                <a:cubicBezTo>
                  <a:pt x="294" y="166"/>
                  <a:pt x="303" y="155"/>
                  <a:pt x="303" y="143"/>
                </a:cubicBezTo>
                <a:close/>
                <a:moveTo>
                  <a:pt x="207" y="103"/>
                </a:moveTo>
                <a:cubicBezTo>
                  <a:pt x="202" y="113"/>
                  <a:pt x="203" y="123"/>
                  <a:pt x="203" y="133"/>
                </a:cubicBezTo>
                <a:cubicBezTo>
                  <a:pt x="203" y="134"/>
                  <a:pt x="202" y="135"/>
                  <a:pt x="203" y="136"/>
                </a:cubicBezTo>
                <a:cubicBezTo>
                  <a:pt x="204" y="140"/>
                  <a:pt x="207" y="144"/>
                  <a:pt x="207" y="148"/>
                </a:cubicBezTo>
                <a:cubicBezTo>
                  <a:pt x="207" y="152"/>
                  <a:pt x="204" y="157"/>
                  <a:pt x="203" y="161"/>
                </a:cubicBezTo>
                <a:cubicBezTo>
                  <a:pt x="203" y="163"/>
                  <a:pt x="205" y="165"/>
                  <a:pt x="206" y="168"/>
                </a:cubicBezTo>
                <a:cubicBezTo>
                  <a:pt x="207" y="169"/>
                  <a:pt x="208" y="172"/>
                  <a:pt x="206" y="173"/>
                </a:cubicBezTo>
                <a:cubicBezTo>
                  <a:pt x="204" y="173"/>
                  <a:pt x="202" y="173"/>
                  <a:pt x="200" y="172"/>
                </a:cubicBezTo>
                <a:cubicBezTo>
                  <a:pt x="199" y="172"/>
                  <a:pt x="198" y="170"/>
                  <a:pt x="197" y="169"/>
                </a:cubicBezTo>
                <a:cubicBezTo>
                  <a:pt x="195" y="167"/>
                  <a:pt x="193" y="167"/>
                  <a:pt x="190" y="168"/>
                </a:cubicBezTo>
                <a:cubicBezTo>
                  <a:pt x="186" y="170"/>
                  <a:pt x="181" y="172"/>
                  <a:pt x="176" y="174"/>
                </a:cubicBezTo>
                <a:cubicBezTo>
                  <a:pt x="171" y="175"/>
                  <a:pt x="166" y="174"/>
                  <a:pt x="163" y="170"/>
                </a:cubicBezTo>
                <a:cubicBezTo>
                  <a:pt x="159" y="165"/>
                  <a:pt x="159" y="160"/>
                  <a:pt x="161" y="155"/>
                </a:cubicBezTo>
                <a:cubicBezTo>
                  <a:pt x="163" y="150"/>
                  <a:pt x="167" y="146"/>
                  <a:pt x="172" y="143"/>
                </a:cubicBezTo>
                <a:cubicBezTo>
                  <a:pt x="177" y="140"/>
                  <a:pt x="183" y="138"/>
                  <a:pt x="189" y="135"/>
                </a:cubicBezTo>
                <a:cubicBezTo>
                  <a:pt x="195" y="133"/>
                  <a:pt x="195" y="133"/>
                  <a:pt x="196" y="127"/>
                </a:cubicBezTo>
                <a:cubicBezTo>
                  <a:pt x="197" y="121"/>
                  <a:pt x="197" y="116"/>
                  <a:pt x="199" y="111"/>
                </a:cubicBezTo>
                <a:cubicBezTo>
                  <a:pt x="200" y="107"/>
                  <a:pt x="202" y="105"/>
                  <a:pt x="204" y="102"/>
                </a:cubicBezTo>
                <a:cubicBezTo>
                  <a:pt x="205" y="102"/>
                  <a:pt x="206" y="103"/>
                  <a:pt x="207" y="103"/>
                </a:cubicBezTo>
                <a:close/>
                <a:moveTo>
                  <a:pt x="195" y="154"/>
                </a:moveTo>
                <a:cubicBezTo>
                  <a:pt x="195" y="148"/>
                  <a:pt x="189" y="142"/>
                  <a:pt x="185" y="143"/>
                </a:cubicBezTo>
                <a:cubicBezTo>
                  <a:pt x="177" y="145"/>
                  <a:pt x="171" y="149"/>
                  <a:pt x="167" y="157"/>
                </a:cubicBezTo>
                <a:cubicBezTo>
                  <a:pt x="165" y="162"/>
                  <a:pt x="169" y="168"/>
                  <a:pt x="174" y="167"/>
                </a:cubicBezTo>
                <a:cubicBezTo>
                  <a:pt x="181" y="167"/>
                  <a:pt x="187" y="164"/>
                  <a:pt x="191" y="159"/>
                </a:cubicBezTo>
                <a:cubicBezTo>
                  <a:pt x="193" y="158"/>
                  <a:pt x="194" y="155"/>
                  <a:pt x="195" y="154"/>
                </a:cubicBezTo>
                <a:close/>
                <a:moveTo>
                  <a:pt x="289" y="195"/>
                </a:moveTo>
                <a:cubicBezTo>
                  <a:pt x="289" y="196"/>
                  <a:pt x="288" y="197"/>
                  <a:pt x="288" y="197"/>
                </a:cubicBezTo>
                <a:cubicBezTo>
                  <a:pt x="286" y="198"/>
                  <a:pt x="284" y="199"/>
                  <a:pt x="282" y="199"/>
                </a:cubicBezTo>
                <a:cubicBezTo>
                  <a:pt x="257" y="202"/>
                  <a:pt x="231" y="206"/>
                  <a:pt x="206" y="208"/>
                </a:cubicBezTo>
                <a:cubicBezTo>
                  <a:pt x="171" y="211"/>
                  <a:pt x="137" y="216"/>
                  <a:pt x="104" y="225"/>
                </a:cubicBezTo>
                <a:cubicBezTo>
                  <a:pt x="102" y="225"/>
                  <a:pt x="100" y="225"/>
                  <a:pt x="98" y="224"/>
                </a:cubicBezTo>
                <a:cubicBezTo>
                  <a:pt x="98" y="224"/>
                  <a:pt x="98" y="224"/>
                  <a:pt x="98" y="223"/>
                </a:cubicBezTo>
                <a:cubicBezTo>
                  <a:pt x="97" y="223"/>
                  <a:pt x="97" y="222"/>
                  <a:pt x="98" y="222"/>
                </a:cubicBezTo>
                <a:cubicBezTo>
                  <a:pt x="99" y="221"/>
                  <a:pt x="101" y="219"/>
                  <a:pt x="103" y="219"/>
                </a:cubicBezTo>
                <a:cubicBezTo>
                  <a:pt x="123" y="215"/>
                  <a:pt x="143" y="209"/>
                  <a:pt x="164" y="206"/>
                </a:cubicBezTo>
                <a:cubicBezTo>
                  <a:pt x="202" y="201"/>
                  <a:pt x="241" y="197"/>
                  <a:pt x="279" y="193"/>
                </a:cubicBezTo>
                <a:cubicBezTo>
                  <a:pt x="282" y="193"/>
                  <a:pt x="285" y="193"/>
                  <a:pt x="287" y="193"/>
                </a:cubicBezTo>
                <a:cubicBezTo>
                  <a:pt x="288" y="193"/>
                  <a:pt x="288" y="194"/>
                  <a:pt x="289" y="195"/>
                </a:cubicBezTo>
                <a:close/>
                <a:moveTo>
                  <a:pt x="244" y="65"/>
                </a:moveTo>
                <a:cubicBezTo>
                  <a:pt x="244" y="65"/>
                  <a:pt x="244" y="65"/>
                  <a:pt x="244" y="65"/>
                </a:cubicBezTo>
                <a:cubicBezTo>
                  <a:pt x="223" y="65"/>
                  <a:pt x="202" y="65"/>
                  <a:pt x="181" y="65"/>
                </a:cubicBezTo>
                <a:cubicBezTo>
                  <a:pt x="165" y="66"/>
                  <a:pt x="148" y="66"/>
                  <a:pt x="131" y="67"/>
                </a:cubicBezTo>
                <a:cubicBezTo>
                  <a:pt x="117" y="68"/>
                  <a:pt x="103" y="70"/>
                  <a:pt x="89" y="73"/>
                </a:cubicBezTo>
                <a:cubicBezTo>
                  <a:pt x="79" y="74"/>
                  <a:pt x="68" y="77"/>
                  <a:pt x="58" y="80"/>
                </a:cubicBezTo>
                <a:cubicBezTo>
                  <a:pt x="48" y="83"/>
                  <a:pt x="41" y="89"/>
                  <a:pt x="35" y="98"/>
                </a:cubicBezTo>
                <a:cubicBezTo>
                  <a:pt x="24" y="113"/>
                  <a:pt x="18" y="130"/>
                  <a:pt x="13" y="148"/>
                </a:cubicBezTo>
                <a:cubicBezTo>
                  <a:pt x="5" y="176"/>
                  <a:pt x="7" y="204"/>
                  <a:pt x="9" y="233"/>
                </a:cubicBezTo>
                <a:cubicBezTo>
                  <a:pt x="10" y="245"/>
                  <a:pt x="15" y="258"/>
                  <a:pt x="24" y="267"/>
                </a:cubicBezTo>
                <a:cubicBezTo>
                  <a:pt x="41" y="285"/>
                  <a:pt x="63" y="291"/>
                  <a:pt x="87" y="289"/>
                </a:cubicBezTo>
                <a:cubicBezTo>
                  <a:pt x="105" y="288"/>
                  <a:pt x="122" y="285"/>
                  <a:pt x="139" y="283"/>
                </a:cubicBezTo>
                <a:cubicBezTo>
                  <a:pt x="169" y="280"/>
                  <a:pt x="200" y="274"/>
                  <a:pt x="230" y="266"/>
                </a:cubicBezTo>
                <a:cubicBezTo>
                  <a:pt x="245" y="262"/>
                  <a:pt x="260" y="258"/>
                  <a:pt x="275" y="254"/>
                </a:cubicBezTo>
                <a:cubicBezTo>
                  <a:pt x="301" y="246"/>
                  <a:pt x="328" y="242"/>
                  <a:pt x="353" y="232"/>
                </a:cubicBezTo>
                <a:cubicBezTo>
                  <a:pt x="355" y="231"/>
                  <a:pt x="359" y="231"/>
                  <a:pt x="362" y="231"/>
                </a:cubicBezTo>
                <a:cubicBezTo>
                  <a:pt x="367" y="232"/>
                  <a:pt x="368" y="234"/>
                  <a:pt x="368" y="240"/>
                </a:cubicBezTo>
                <a:cubicBezTo>
                  <a:pt x="366" y="255"/>
                  <a:pt x="365" y="270"/>
                  <a:pt x="363" y="285"/>
                </a:cubicBezTo>
                <a:cubicBezTo>
                  <a:pt x="363" y="289"/>
                  <a:pt x="362" y="293"/>
                  <a:pt x="363" y="297"/>
                </a:cubicBezTo>
                <a:cubicBezTo>
                  <a:pt x="364" y="308"/>
                  <a:pt x="377" y="317"/>
                  <a:pt x="387" y="312"/>
                </a:cubicBezTo>
                <a:cubicBezTo>
                  <a:pt x="389" y="312"/>
                  <a:pt x="391" y="311"/>
                  <a:pt x="393" y="310"/>
                </a:cubicBezTo>
                <a:cubicBezTo>
                  <a:pt x="414" y="300"/>
                  <a:pt x="434" y="290"/>
                  <a:pt x="452" y="276"/>
                </a:cubicBezTo>
                <a:cubicBezTo>
                  <a:pt x="481" y="256"/>
                  <a:pt x="509" y="235"/>
                  <a:pt x="539" y="217"/>
                </a:cubicBezTo>
                <a:cubicBezTo>
                  <a:pt x="553" y="209"/>
                  <a:pt x="565" y="199"/>
                  <a:pt x="578" y="190"/>
                </a:cubicBezTo>
                <a:cubicBezTo>
                  <a:pt x="583" y="186"/>
                  <a:pt x="588" y="182"/>
                  <a:pt x="593" y="178"/>
                </a:cubicBezTo>
                <a:cubicBezTo>
                  <a:pt x="609" y="167"/>
                  <a:pt x="623" y="155"/>
                  <a:pt x="636" y="141"/>
                </a:cubicBezTo>
                <a:cubicBezTo>
                  <a:pt x="639" y="138"/>
                  <a:pt x="642" y="134"/>
                  <a:pt x="645" y="129"/>
                </a:cubicBezTo>
                <a:cubicBezTo>
                  <a:pt x="649" y="123"/>
                  <a:pt x="647" y="115"/>
                  <a:pt x="642" y="110"/>
                </a:cubicBezTo>
                <a:cubicBezTo>
                  <a:pt x="638" y="107"/>
                  <a:pt x="634" y="105"/>
                  <a:pt x="630" y="103"/>
                </a:cubicBezTo>
                <a:cubicBezTo>
                  <a:pt x="601" y="87"/>
                  <a:pt x="573" y="70"/>
                  <a:pt x="542" y="59"/>
                </a:cubicBezTo>
                <a:cubicBezTo>
                  <a:pt x="533" y="56"/>
                  <a:pt x="524" y="53"/>
                  <a:pt x="515" y="49"/>
                </a:cubicBezTo>
                <a:cubicBezTo>
                  <a:pt x="484" y="34"/>
                  <a:pt x="451" y="25"/>
                  <a:pt x="419" y="14"/>
                </a:cubicBezTo>
                <a:cubicBezTo>
                  <a:pt x="411" y="11"/>
                  <a:pt x="402" y="10"/>
                  <a:pt x="394" y="11"/>
                </a:cubicBezTo>
                <a:cubicBezTo>
                  <a:pt x="383" y="12"/>
                  <a:pt x="376" y="18"/>
                  <a:pt x="370" y="26"/>
                </a:cubicBezTo>
                <a:cubicBezTo>
                  <a:pt x="366" y="34"/>
                  <a:pt x="362" y="42"/>
                  <a:pt x="361" y="52"/>
                </a:cubicBezTo>
                <a:cubicBezTo>
                  <a:pt x="360" y="56"/>
                  <a:pt x="359" y="60"/>
                  <a:pt x="358" y="63"/>
                </a:cubicBezTo>
                <a:cubicBezTo>
                  <a:pt x="357" y="67"/>
                  <a:pt x="355" y="69"/>
                  <a:pt x="352" y="68"/>
                </a:cubicBezTo>
                <a:cubicBezTo>
                  <a:pt x="341" y="68"/>
                  <a:pt x="331" y="68"/>
                  <a:pt x="321" y="68"/>
                </a:cubicBezTo>
                <a:cubicBezTo>
                  <a:pt x="295" y="67"/>
                  <a:pt x="270" y="66"/>
                  <a:pt x="244" y="65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HappyZcool-2016" panose="02010600030101010101" pitchFamily="2" charset="-122"/>
              <a:ea typeface="HappyZcool-2016" panose="02010600030101010101" pitchFamily="2" charset="-122"/>
              <a:sym typeface="HappyZcool-2016" panose="02010600030101010101" pitchFamily="2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6F7EF7B3-A81D-4464-A577-FD93CCEF2297}"/>
              </a:ext>
            </a:extLst>
          </p:cNvPr>
          <p:cNvSpPr txBox="1"/>
          <p:nvPr/>
        </p:nvSpPr>
        <p:spPr>
          <a:xfrm>
            <a:off x="1866315" y="270357"/>
            <a:ext cx="2695205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2800" dirty="0">
                <a:solidFill>
                  <a:schemeClr val="accent2"/>
                </a:solidFill>
                <a:latin typeface="中国式手写风" panose="02000500000000000000" pitchFamily="2" charset="-122"/>
                <a:ea typeface="中国式手写风" panose="02000500000000000000" pitchFamily="2" charset="-122"/>
              </a:rPr>
              <a:t>项目架构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4100BBA-3035-47A7-9F64-853AF5296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37" y="1126890"/>
            <a:ext cx="7889796" cy="496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6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9">
            <a:extLst>
              <a:ext uri="{FF2B5EF4-FFF2-40B4-BE49-F238E27FC236}">
                <a16:creationId xmlns:a16="http://schemas.microsoft.com/office/drawing/2014/main" id="{FC571DFC-110D-4768-9F86-4734C1AAEA58}"/>
              </a:ext>
            </a:extLst>
          </p:cNvPr>
          <p:cNvSpPr>
            <a:spLocks noEditPoints="1"/>
          </p:cNvSpPr>
          <p:nvPr/>
        </p:nvSpPr>
        <p:spPr bwMode="auto">
          <a:xfrm>
            <a:off x="234511" y="86404"/>
            <a:ext cx="1493820" cy="751980"/>
          </a:xfrm>
          <a:custGeom>
            <a:avLst/>
            <a:gdLst>
              <a:gd name="T0" fmla="*/ 192 w 661"/>
              <a:gd name="T1" fmla="*/ 308 h 330"/>
              <a:gd name="T2" fmla="*/ 21 w 661"/>
              <a:gd name="T3" fmla="*/ 275 h 330"/>
              <a:gd name="T4" fmla="*/ 32 w 661"/>
              <a:gd name="T5" fmla="*/ 90 h 330"/>
              <a:gd name="T6" fmla="*/ 156 w 661"/>
              <a:gd name="T7" fmla="*/ 61 h 330"/>
              <a:gd name="T8" fmla="*/ 354 w 661"/>
              <a:gd name="T9" fmla="*/ 55 h 330"/>
              <a:gd name="T10" fmla="*/ 568 w 661"/>
              <a:gd name="T11" fmla="*/ 63 h 330"/>
              <a:gd name="T12" fmla="*/ 656 w 661"/>
              <a:gd name="T13" fmla="*/ 126 h 330"/>
              <a:gd name="T14" fmla="*/ 502 w 661"/>
              <a:gd name="T15" fmla="*/ 278 h 330"/>
              <a:gd name="T16" fmla="*/ 356 w 661"/>
              <a:gd name="T17" fmla="*/ 288 h 330"/>
              <a:gd name="T18" fmla="*/ 141 w 661"/>
              <a:gd name="T19" fmla="*/ 129 h 330"/>
              <a:gd name="T20" fmla="*/ 338 w 661"/>
              <a:gd name="T21" fmla="*/ 178 h 330"/>
              <a:gd name="T22" fmla="*/ 338 w 661"/>
              <a:gd name="T23" fmla="*/ 178 h 330"/>
              <a:gd name="T24" fmla="*/ 372 w 661"/>
              <a:gd name="T25" fmla="*/ 166 h 330"/>
              <a:gd name="T26" fmla="*/ 399 w 661"/>
              <a:gd name="T27" fmla="*/ 171 h 330"/>
              <a:gd name="T28" fmla="*/ 397 w 661"/>
              <a:gd name="T29" fmla="*/ 165 h 330"/>
              <a:gd name="T30" fmla="*/ 144 w 661"/>
              <a:gd name="T31" fmla="*/ 175 h 330"/>
              <a:gd name="T32" fmla="*/ 147 w 661"/>
              <a:gd name="T33" fmla="*/ 148 h 330"/>
              <a:gd name="T34" fmla="*/ 342 w 661"/>
              <a:gd name="T35" fmla="*/ 104 h 330"/>
              <a:gd name="T36" fmla="*/ 343 w 661"/>
              <a:gd name="T37" fmla="*/ 148 h 330"/>
              <a:gd name="T38" fmla="*/ 396 w 661"/>
              <a:gd name="T39" fmla="*/ 144 h 330"/>
              <a:gd name="T40" fmla="*/ 397 w 661"/>
              <a:gd name="T41" fmla="*/ 99 h 330"/>
              <a:gd name="T42" fmla="*/ 403 w 661"/>
              <a:gd name="T43" fmla="*/ 102 h 330"/>
              <a:gd name="T44" fmla="*/ 375 w 661"/>
              <a:gd name="T45" fmla="*/ 105 h 330"/>
              <a:gd name="T46" fmla="*/ 370 w 661"/>
              <a:gd name="T47" fmla="*/ 148 h 330"/>
              <a:gd name="T48" fmla="*/ 362 w 661"/>
              <a:gd name="T49" fmla="*/ 126 h 330"/>
              <a:gd name="T50" fmla="*/ 256 w 661"/>
              <a:gd name="T51" fmla="*/ 170 h 330"/>
              <a:gd name="T52" fmla="*/ 256 w 661"/>
              <a:gd name="T53" fmla="*/ 130 h 330"/>
              <a:gd name="T54" fmla="*/ 229 w 661"/>
              <a:gd name="T55" fmla="*/ 148 h 330"/>
              <a:gd name="T56" fmla="*/ 243 w 661"/>
              <a:gd name="T57" fmla="*/ 135 h 330"/>
              <a:gd name="T58" fmla="*/ 127 w 661"/>
              <a:gd name="T59" fmla="*/ 237 h 330"/>
              <a:gd name="T60" fmla="*/ 252 w 661"/>
              <a:gd name="T61" fmla="*/ 214 h 330"/>
              <a:gd name="T62" fmla="*/ 124 w 661"/>
              <a:gd name="T63" fmla="*/ 245 h 330"/>
              <a:gd name="T64" fmla="*/ 275 w 661"/>
              <a:gd name="T65" fmla="*/ 173 h 330"/>
              <a:gd name="T66" fmla="*/ 316 w 661"/>
              <a:gd name="T67" fmla="*/ 144 h 330"/>
              <a:gd name="T68" fmla="*/ 308 w 661"/>
              <a:gd name="T69" fmla="*/ 177 h 330"/>
              <a:gd name="T70" fmla="*/ 276 w 661"/>
              <a:gd name="T71" fmla="*/ 155 h 330"/>
              <a:gd name="T72" fmla="*/ 207 w 661"/>
              <a:gd name="T73" fmla="*/ 103 h 330"/>
              <a:gd name="T74" fmla="*/ 203 w 661"/>
              <a:gd name="T75" fmla="*/ 161 h 330"/>
              <a:gd name="T76" fmla="*/ 197 w 661"/>
              <a:gd name="T77" fmla="*/ 169 h 330"/>
              <a:gd name="T78" fmla="*/ 161 w 661"/>
              <a:gd name="T79" fmla="*/ 155 h 330"/>
              <a:gd name="T80" fmla="*/ 199 w 661"/>
              <a:gd name="T81" fmla="*/ 111 h 330"/>
              <a:gd name="T82" fmla="*/ 185 w 661"/>
              <a:gd name="T83" fmla="*/ 143 h 330"/>
              <a:gd name="T84" fmla="*/ 195 w 661"/>
              <a:gd name="T85" fmla="*/ 154 h 330"/>
              <a:gd name="T86" fmla="*/ 206 w 661"/>
              <a:gd name="T87" fmla="*/ 208 h 330"/>
              <a:gd name="T88" fmla="*/ 98 w 661"/>
              <a:gd name="T89" fmla="*/ 222 h 330"/>
              <a:gd name="T90" fmla="*/ 287 w 661"/>
              <a:gd name="T91" fmla="*/ 193 h 330"/>
              <a:gd name="T92" fmla="*/ 181 w 661"/>
              <a:gd name="T93" fmla="*/ 65 h 330"/>
              <a:gd name="T94" fmla="*/ 35 w 661"/>
              <a:gd name="T95" fmla="*/ 98 h 330"/>
              <a:gd name="T96" fmla="*/ 87 w 661"/>
              <a:gd name="T97" fmla="*/ 289 h 330"/>
              <a:gd name="T98" fmla="*/ 353 w 661"/>
              <a:gd name="T99" fmla="*/ 232 h 330"/>
              <a:gd name="T100" fmla="*/ 363 w 661"/>
              <a:gd name="T101" fmla="*/ 297 h 330"/>
              <a:gd name="T102" fmla="*/ 539 w 661"/>
              <a:gd name="T103" fmla="*/ 217 h 330"/>
              <a:gd name="T104" fmla="*/ 645 w 661"/>
              <a:gd name="T105" fmla="*/ 129 h 330"/>
              <a:gd name="T106" fmla="*/ 515 w 661"/>
              <a:gd name="T107" fmla="*/ 49 h 330"/>
              <a:gd name="T108" fmla="*/ 361 w 661"/>
              <a:gd name="T109" fmla="*/ 52 h 330"/>
              <a:gd name="T110" fmla="*/ 244 w 661"/>
              <a:gd name="T111" fmla="*/ 65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61" h="330">
                <a:moveTo>
                  <a:pt x="357" y="264"/>
                </a:moveTo>
                <a:cubicBezTo>
                  <a:pt x="343" y="268"/>
                  <a:pt x="330" y="272"/>
                  <a:pt x="317" y="275"/>
                </a:cubicBezTo>
                <a:cubicBezTo>
                  <a:pt x="295" y="281"/>
                  <a:pt x="273" y="287"/>
                  <a:pt x="251" y="293"/>
                </a:cubicBezTo>
                <a:cubicBezTo>
                  <a:pt x="231" y="298"/>
                  <a:pt x="212" y="304"/>
                  <a:pt x="192" y="308"/>
                </a:cubicBezTo>
                <a:cubicBezTo>
                  <a:pt x="164" y="313"/>
                  <a:pt x="136" y="319"/>
                  <a:pt x="107" y="319"/>
                </a:cubicBezTo>
                <a:cubicBezTo>
                  <a:pt x="99" y="319"/>
                  <a:pt x="90" y="318"/>
                  <a:pt x="82" y="317"/>
                </a:cubicBezTo>
                <a:cubicBezTo>
                  <a:pt x="69" y="316"/>
                  <a:pt x="58" y="310"/>
                  <a:pt x="48" y="301"/>
                </a:cubicBezTo>
                <a:cubicBezTo>
                  <a:pt x="39" y="292"/>
                  <a:pt x="29" y="285"/>
                  <a:pt x="21" y="275"/>
                </a:cubicBezTo>
                <a:cubicBezTo>
                  <a:pt x="8" y="261"/>
                  <a:pt x="3" y="244"/>
                  <a:pt x="1" y="226"/>
                </a:cubicBezTo>
                <a:cubicBezTo>
                  <a:pt x="0" y="215"/>
                  <a:pt x="1" y="203"/>
                  <a:pt x="1" y="191"/>
                </a:cubicBezTo>
                <a:cubicBezTo>
                  <a:pt x="1" y="164"/>
                  <a:pt x="7" y="137"/>
                  <a:pt x="19" y="112"/>
                </a:cubicBezTo>
                <a:cubicBezTo>
                  <a:pt x="23" y="105"/>
                  <a:pt x="27" y="97"/>
                  <a:pt x="32" y="90"/>
                </a:cubicBezTo>
                <a:cubicBezTo>
                  <a:pt x="36" y="84"/>
                  <a:pt x="43" y="81"/>
                  <a:pt x="49" y="78"/>
                </a:cubicBezTo>
                <a:cubicBezTo>
                  <a:pt x="63" y="71"/>
                  <a:pt x="79" y="68"/>
                  <a:pt x="95" y="67"/>
                </a:cubicBezTo>
                <a:cubicBezTo>
                  <a:pt x="103" y="66"/>
                  <a:pt x="112" y="64"/>
                  <a:pt x="120" y="64"/>
                </a:cubicBezTo>
                <a:cubicBezTo>
                  <a:pt x="132" y="62"/>
                  <a:pt x="144" y="61"/>
                  <a:pt x="156" y="61"/>
                </a:cubicBezTo>
                <a:cubicBezTo>
                  <a:pt x="202" y="59"/>
                  <a:pt x="247" y="59"/>
                  <a:pt x="292" y="61"/>
                </a:cubicBezTo>
                <a:cubicBezTo>
                  <a:pt x="306" y="61"/>
                  <a:pt x="320" y="62"/>
                  <a:pt x="334" y="63"/>
                </a:cubicBezTo>
                <a:cubicBezTo>
                  <a:pt x="338" y="63"/>
                  <a:pt x="341" y="63"/>
                  <a:pt x="345" y="63"/>
                </a:cubicBezTo>
                <a:cubicBezTo>
                  <a:pt x="351" y="62"/>
                  <a:pt x="353" y="61"/>
                  <a:pt x="354" y="55"/>
                </a:cubicBezTo>
                <a:cubicBezTo>
                  <a:pt x="356" y="46"/>
                  <a:pt x="358" y="37"/>
                  <a:pt x="362" y="29"/>
                </a:cubicBezTo>
                <a:cubicBezTo>
                  <a:pt x="372" y="8"/>
                  <a:pt x="391" y="0"/>
                  <a:pt x="412" y="5"/>
                </a:cubicBezTo>
                <a:cubicBezTo>
                  <a:pt x="426" y="8"/>
                  <a:pt x="439" y="13"/>
                  <a:pt x="452" y="17"/>
                </a:cubicBezTo>
                <a:cubicBezTo>
                  <a:pt x="491" y="30"/>
                  <a:pt x="529" y="47"/>
                  <a:pt x="568" y="63"/>
                </a:cubicBezTo>
                <a:cubicBezTo>
                  <a:pt x="582" y="68"/>
                  <a:pt x="596" y="76"/>
                  <a:pt x="610" y="84"/>
                </a:cubicBezTo>
                <a:cubicBezTo>
                  <a:pt x="620" y="89"/>
                  <a:pt x="630" y="95"/>
                  <a:pt x="640" y="100"/>
                </a:cubicBezTo>
                <a:cubicBezTo>
                  <a:pt x="650" y="105"/>
                  <a:pt x="655" y="113"/>
                  <a:pt x="655" y="123"/>
                </a:cubicBezTo>
                <a:cubicBezTo>
                  <a:pt x="655" y="124"/>
                  <a:pt x="655" y="125"/>
                  <a:pt x="656" y="126"/>
                </a:cubicBezTo>
                <a:cubicBezTo>
                  <a:pt x="661" y="147"/>
                  <a:pt x="653" y="162"/>
                  <a:pt x="639" y="175"/>
                </a:cubicBezTo>
                <a:cubicBezTo>
                  <a:pt x="626" y="186"/>
                  <a:pt x="614" y="198"/>
                  <a:pt x="600" y="207"/>
                </a:cubicBezTo>
                <a:cubicBezTo>
                  <a:pt x="598" y="208"/>
                  <a:pt x="596" y="210"/>
                  <a:pt x="594" y="211"/>
                </a:cubicBezTo>
                <a:cubicBezTo>
                  <a:pt x="566" y="237"/>
                  <a:pt x="533" y="257"/>
                  <a:pt x="502" y="278"/>
                </a:cubicBezTo>
                <a:cubicBezTo>
                  <a:pt x="496" y="282"/>
                  <a:pt x="490" y="286"/>
                  <a:pt x="484" y="290"/>
                </a:cubicBezTo>
                <a:cubicBezTo>
                  <a:pt x="462" y="304"/>
                  <a:pt x="439" y="315"/>
                  <a:pt x="415" y="325"/>
                </a:cubicBezTo>
                <a:cubicBezTo>
                  <a:pt x="402" y="330"/>
                  <a:pt x="389" y="329"/>
                  <a:pt x="377" y="323"/>
                </a:cubicBezTo>
                <a:cubicBezTo>
                  <a:pt x="362" y="317"/>
                  <a:pt x="355" y="304"/>
                  <a:pt x="356" y="288"/>
                </a:cubicBezTo>
                <a:cubicBezTo>
                  <a:pt x="357" y="283"/>
                  <a:pt x="357" y="277"/>
                  <a:pt x="358" y="271"/>
                </a:cubicBezTo>
                <a:cubicBezTo>
                  <a:pt x="358" y="269"/>
                  <a:pt x="357" y="267"/>
                  <a:pt x="357" y="264"/>
                </a:cubicBezTo>
                <a:close/>
                <a:moveTo>
                  <a:pt x="144" y="136"/>
                </a:moveTo>
                <a:cubicBezTo>
                  <a:pt x="142" y="132"/>
                  <a:pt x="141" y="131"/>
                  <a:pt x="141" y="129"/>
                </a:cubicBezTo>
                <a:cubicBezTo>
                  <a:pt x="141" y="127"/>
                  <a:pt x="141" y="125"/>
                  <a:pt x="144" y="125"/>
                </a:cubicBezTo>
                <a:cubicBezTo>
                  <a:pt x="147" y="125"/>
                  <a:pt x="147" y="127"/>
                  <a:pt x="147" y="129"/>
                </a:cubicBezTo>
                <a:cubicBezTo>
                  <a:pt x="147" y="131"/>
                  <a:pt x="146" y="132"/>
                  <a:pt x="144" y="136"/>
                </a:cubicBezTo>
                <a:close/>
                <a:moveTo>
                  <a:pt x="338" y="178"/>
                </a:moveTo>
                <a:cubicBezTo>
                  <a:pt x="336" y="175"/>
                  <a:pt x="334" y="174"/>
                  <a:pt x="333" y="172"/>
                </a:cubicBezTo>
                <a:cubicBezTo>
                  <a:pt x="332" y="169"/>
                  <a:pt x="334" y="167"/>
                  <a:pt x="337" y="167"/>
                </a:cubicBezTo>
                <a:cubicBezTo>
                  <a:pt x="340" y="166"/>
                  <a:pt x="344" y="168"/>
                  <a:pt x="343" y="170"/>
                </a:cubicBezTo>
                <a:cubicBezTo>
                  <a:pt x="342" y="173"/>
                  <a:pt x="340" y="175"/>
                  <a:pt x="338" y="178"/>
                </a:cubicBezTo>
                <a:close/>
                <a:moveTo>
                  <a:pt x="361" y="175"/>
                </a:moveTo>
                <a:cubicBezTo>
                  <a:pt x="361" y="173"/>
                  <a:pt x="360" y="172"/>
                  <a:pt x="361" y="171"/>
                </a:cubicBezTo>
                <a:cubicBezTo>
                  <a:pt x="363" y="169"/>
                  <a:pt x="366" y="167"/>
                  <a:pt x="369" y="164"/>
                </a:cubicBezTo>
                <a:cubicBezTo>
                  <a:pt x="369" y="164"/>
                  <a:pt x="372" y="165"/>
                  <a:pt x="372" y="166"/>
                </a:cubicBezTo>
                <a:cubicBezTo>
                  <a:pt x="373" y="171"/>
                  <a:pt x="369" y="176"/>
                  <a:pt x="364" y="177"/>
                </a:cubicBezTo>
                <a:cubicBezTo>
                  <a:pt x="363" y="177"/>
                  <a:pt x="362" y="175"/>
                  <a:pt x="361" y="175"/>
                </a:cubicBezTo>
                <a:close/>
                <a:moveTo>
                  <a:pt x="400" y="168"/>
                </a:moveTo>
                <a:cubicBezTo>
                  <a:pt x="399" y="169"/>
                  <a:pt x="399" y="170"/>
                  <a:pt x="399" y="171"/>
                </a:cubicBezTo>
                <a:cubicBezTo>
                  <a:pt x="397" y="174"/>
                  <a:pt x="397" y="178"/>
                  <a:pt x="392" y="178"/>
                </a:cubicBezTo>
                <a:cubicBezTo>
                  <a:pt x="391" y="178"/>
                  <a:pt x="390" y="177"/>
                  <a:pt x="390" y="176"/>
                </a:cubicBezTo>
                <a:cubicBezTo>
                  <a:pt x="388" y="172"/>
                  <a:pt x="389" y="167"/>
                  <a:pt x="393" y="165"/>
                </a:cubicBezTo>
                <a:cubicBezTo>
                  <a:pt x="394" y="164"/>
                  <a:pt x="396" y="164"/>
                  <a:pt x="397" y="165"/>
                </a:cubicBezTo>
                <a:cubicBezTo>
                  <a:pt x="398" y="165"/>
                  <a:pt x="399" y="167"/>
                  <a:pt x="400" y="168"/>
                </a:cubicBezTo>
                <a:close/>
                <a:moveTo>
                  <a:pt x="149" y="150"/>
                </a:moveTo>
                <a:cubicBezTo>
                  <a:pt x="148" y="152"/>
                  <a:pt x="148" y="154"/>
                  <a:pt x="147" y="156"/>
                </a:cubicBezTo>
                <a:cubicBezTo>
                  <a:pt x="146" y="162"/>
                  <a:pt x="143" y="168"/>
                  <a:pt x="144" y="175"/>
                </a:cubicBezTo>
                <a:cubicBezTo>
                  <a:pt x="144" y="178"/>
                  <a:pt x="142" y="180"/>
                  <a:pt x="139" y="179"/>
                </a:cubicBezTo>
                <a:cubicBezTo>
                  <a:pt x="136" y="178"/>
                  <a:pt x="135" y="176"/>
                  <a:pt x="136" y="173"/>
                </a:cubicBezTo>
                <a:cubicBezTo>
                  <a:pt x="139" y="165"/>
                  <a:pt x="142" y="157"/>
                  <a:pt x="145" y="149"/>
                </a:cubicBezTo>
                <a:cubicBezTo>
                  <a:pt x="145" y="149"/>
                  <a:pt x="146" y="148"/>
                  <a:pt x="147" y="148"/>
                </a:cubicBezTo>
                <a:cubicBezTo>
                  <a:pt x="148" y="148"/>
                  <a:pt x="148" y="149"/>
                  <a:pt x="149" y="150"/>
                </a:cubicBezTo>
                <a:close/>
                <a:moveTo>
                  <a:pt x="337" y="125"/>
                </a:moveTo>
                <a:cubicBezTo>
                  <a:pt x="338" y="119"/>
                  <a:pt x="339" y="112"/>
                  <a:pt x="340" y="106"/>
                </a:cubicBezTo>
                <a:cubicBezTo>
                  <a:pt x="340" y="105"/>
                  <a:pt x="341" y="104"/>
                  <a:pt x="342" y="104"/>
                </a:cubicBezTo>
                <a:cubicBezTo>
                  <a:pt x="343" y="105"/>
                  <a:pt x="345" y="105"/>
                  <a:pt x="345" y="106"/>
                </a:cubicBezTo>
                <a:cubicBezTo>
                  <a:pt x="346" y="109"/>
                  <a:pt x="346" y="112"/>
                  <a:pt x="346" y="115"/>
                </a:cubicBezTo>
                <a:cubicBezTo>
                  <a:pt x="344" y="124"/>
                  <a:pt x="344" y="134"/>
                  <a:pt x="345" y="143"/>
                </a:cubicBezTo>
                <a:cubicBezTo>
                  <a:pt x="345" y="145"/>
                  <a:pt x="346" y="148"/>
                  <a:pt x="343" y="148"/>
                </a:cubicBezTo>
                <a:cubicBezTo>
                  <a:pt x="341" y="147"/>
                  <a:pt x="339" y="145"/>
                  <a:pt x="339" y="143"/>
                </a:cubicBezTo>
                <a:cubicBezTo>
                  <a:pt x="338" y="137"/>
                  <a:pt x="338" y="131"/>
                  <a:pt x="337" y="125"/>
                </a:cubicBezTo>
                <a:close/>
                <a:moveTo>
                  <a:pt x="403" y="102"/>
                </a:moveTo>
                <a:cubicBezTo>
                  <a:pt x="401" y="116"/>
                  <a:pt x="398" y="130"/>
                  <a:pt x="396" y="144"/>
                </a:cubicBezTo>
                <a:cubicBezTo>
                  <a:pt x="396" y="144"/>
                  <a:pt x="395" y="145"/>
                  <a:pt x="394" y="145"/>
                </a:cubicBezTo>
                <a:cubicBezTo>
                  <a:pt x="393" y="145"/>
                  <a:pt x="392" y="144"/>
                  <a:pt x="392" y="143"/>
                </a:cubicBezTo>
                <a:cubicBezTo>
                  <a:pt x="391" y="143"/>
                  <a:pt x="391" y="141"/>
                  <a:pt x="391" y="140"/>
                </a:cubicBezTo>
                <a:cubicBezTo>
                  <a:pt x="393" y="127"/>
                  <a:pt x="395" y="113"/>
                  <a:pt x="397" y="99"/>
                </a:cubicBezTo>
                <a:cubicBezTo>
                  <a:pt x="397" y="98"/>
                  <a:pt x="398" y="97"/>
                  <a:pt x="399" y="96"/>
                </a:cubicBezTo>
                <a:cubicBezTo>
                  <a:pt x="399" y="96"/>
                  <a:pt x="401" y="95"/>
                  <a:pt x="401" y="95"/>
                </a:cubicBezTo>
                <a:cubicBezTo>
                  <a:pt x="402" y="96"/>
                  <a:pt x="403" y="97"/>
                  <a:pt x="403" y="97"/>
                </a:cubicBezTo>
                <a:cubicBezTo>
                  <a:pt x="403" y="99"/>
                  <a:pt x="403" y="100"/>
                  <a:pt x="403" y="102"/>
                </a:cubicBezTo>
                <a:close/>
                <a:moveTo>
                  <a:pt x="362" y="126"/>
                </a:moveTo>
                <a:cubicBezTo>
                  <a:pt x="364" y="118"/>
                  <a:pt x="366" y="110"/>
                  <a:pt x="368" y="102"/>
                </a:cubicBezTo>
                <a:cubicBezTo>
                  <a:pt x="369" y="100"/>
                  <a:pt x="371" y="97"/>
                  <a:pt x="373" y="98"/>
                </a:cubicBezTo>
                <a:cubicBezTo>
                  <a:pt x="375" y="99"/>
                  <a:pt x="374" y="103"/>
                  <a:pt x="375" y="105"/>
                </a:cubicBezTo>
                <a:cubicBezTo>
                  <a:pt x="375" y="106"/>
                  <a:pt x="374" y="107"/>
                  <a:pt x="374" y="108"/>
                </a:cubicBezTo>
                <a:cubicBezTo>
                  <a:pt x="369" y="119"/>
                  <a:pt x="369" y="130"/>
                  <a:pt x="372" y="141"/>
                </a:cubicBezTo>
                <a:cubicBezTo>
                  <a:pt x="372" y="142"/>
                  <a:pt x="372" y="143"/>
                  <a:pt x="372" y="144"/>
                </a:cubicBezTo>
                <a:cubicBezTo>
                  <a:pt x="372" y="146"/>
                  <a:pt x="373" y="148"/>
                  <a:pt x="370" y="148"/>
                </a:cubicBezTo>
                <a:cubicBezTo>
                  <a:pt x="369" y="148"/>
                  <a:pt x="367" y="147"/>
                  <a:pt x="367" y="145"/>
                </a:cubicBezTo>
                <a:cubicBezTo>
                  <a:pt x="365" y="140"/>
                  <a:pt x="364" y="135"/>
                  <a:pt x="363" y="129"/>
                </a:cubicBezTo>
                <a:cubicBezTo>
                  <a:pt x="363" y="128"/>
                  <a:pt x="363" y="127"/>
                  <a:pt x="363" y="126"/>
                </a:cubicBezTo>
                <a:cubicBezTo>
                  <a:pt x="363" y="126"/>
                  <a:pt x="363" y="126"/>
                  <a:pt x="362" y="126"/>
                </a:cubicBezTo>
                <a:close/>
                <a:moveTo>
                  <a:pt x="229" y="159"/>
                </a:moveTo>
                <a:cubicBezTo>
                  <a:pt x="229" y="163"/>
                  <a:pt x="232" y="165"/>
                  <a:pt x="235" y="166"/>
                </a:cubicBezTo>
                <a:cubicBezTo>
                  <a:pt x="240" y="168"/>
                  <a:pt x="245" y="168"/>
                  <a:pt x="250" y="169"/>
                </a:cubicBezTo>
                <a:cubicBezTo>
                  <a:pt x="252" y="169"/>
                  <a:pt x="256" y="166"/>
                  <a:pt x="256" y="170"/>
                </a:cubicBezTo>
                <a:cubicBezTo>
                  <a:pt x="256" y="171"/>
                  <a:pt x="252" y="173"/>
                  <a:pt x="250" y="174"/>
                </a:cubicBezTo>
                <a:cubicBezTo>
                  <a:pt x="244" y="174"/>
                  <a:pt x="239" y="175"/>
                  <a:pt x="233" y="173"/>
                </a:cubicBezTo>
                <a:cubicBezTo>
                  <a:pt x="221" y="170"/>
                  <a:pt x="216" y="158"/>
                  <a:pt x="222" y="147"/>
                </a:cubicBezTo>
                <a:cubicBezTo>
                  <a:pt x="229" y="132"/>
                  <a:pt x="242" y="126"/>
                  <a:pt x="256" y="130"/>
                </a:cubicBezTo>
                <a:cubicBezTo>
                  <a:pt x="261" y="131"/>
                  <a:pt x="263" y="135"/>
                  <a:pt x="261" y="139"/>
                </a:cubicBezTo>
                <a:cubicBezTo>
                  <a:pt x="260" y="142"/>
                  <a:pt x="257" y="145"/>
                  <a:pt x="255" y="147"/>
                </a:cubicBezTo>
                <a:cubicBezTo>
                  <a:pt x="249" y="153"/>
                  <a:pt x="240" y="156"/>
                  <a:pt x="229" y="159"/>
                </a:cubicBezTo>
                <a:close/>
                <a:moveTo>
                  <a:pt x="229" y="148"/>
                </a:moveTo>
                <a:cubicBezTo>
                  <a:pt x="230" y="149"/>
                  <a:pt x="231" y="150"/>
                  <a:pt x="232" y="150"/>
                </a:cubicBezTo>
                <a:cubicBezTo>
                  <a:pt x="238" y="151"/>
                  <a:pt x="243" y="148"/>
                  <a:pt x="247" y="145"/>
                </a:cubicBezTo>
                <a:cubicBezTo>
                  <a:pt x="250" y="143"/>
                  <a:pt x="253" y="142"/>
                  <a:pt x="253" y="138"/>
                </a:cubicBezTo>
                <a:cubicBezTo>
                  <a:pt x="252" y="136"/>
                  <a:pt x="247" y="134"/>
                  <a:pt x="243" y="135"/>
                </a:cubicBezTo>
                <a:cubicBezTo>
                  <a:pt x="237" y="137"/>
                  <a:pt x="233" y="140"/>
                  <a:pt x="230" y="146"/>
                </a:cubicBezTo>
                <a:cubicBezTo>
                  <a:pt x="229" y="146"/>
                  <a:pt x="229" y="147"/>
                  <a:pt x="229" y="148"/>
                </a:cubicBezTo>
                <a:close/>
                <a:moveTo>
                  <a:pt x="111" y="246"/>
                </a:moveTo>
                <a:cubicBezTo>
                  <a:pt x="117" y="240"/>
                  <a:pt x="123" y="239"/>
                  <a:pt x="127" y="237"/>
                </a:cubicBezTo>
                <a:cubicBezTo>
                  <a:pt x="144" y="233"/>
                  <a:pt x="161" y="229"/>
                  <a:pt x="177" y="225"/>
                </a:cubicBezTo>
                <a:cubicBezTo>
                  <a:pt x="200" y="221"/>
                  <a:pt x="222" y="217"/>
                  <a:pt x="245" y="213"/>
                </a:cubicBezTo>
                <a:cubicBezTo>
                  <a:pt x="247" y="212"/>
                  <a:pt x="249" y="212"/>
                  <a:pt x="251" y="213"/>
                </a:cubicBezTo>
                <a:cubicBezTo>
                  <a:pt x="251" y="213"/>
                  <a:pt x="252" y="214"/>
                  <a:pt x="252" y="214"/>
                </a:cubicBezTo>
                <a:cubicBezTo>
                  <a:pt x="252" y="215"/>
                  <a:pt x="252" y="217"/>
                  <a:pt x="251" y="217"/>
                </a:cubicBezTo>
                <a:cubicBezTo>
                  <a:pt x="248" y="218"/>
                  <a:pt x="244" y="219"/>
                  <a:pt x="241" y="220"/>
                </a:cubicBezTo>
                <a:cubicBezTo>
                  <a:pt x="228" y="222"/>
                  <a:pt x="215" y="224"/>
                  <a:pt x="202" y="227"/>
                </a:cubicBezTo>
                <a:cubicBezTo>
                  <a:pt x="176" y="232"/>
                  <a:pt x="150" y="239"/>
                  <a:pt x="124" y="245"/>
                </a:cubicBezTo>
                <a:cubicBezTo>
                  <a:pt x="121" y="245"/>
                  <a:pt x="118" y="245"/>
                  <a:pt x="111" y="246"/>
                </a:cubicBezTo>
                <a:close/>
                <a:moveTo>
                  <a:pt x="299" y="167"/>
                </a:moveTo>
                <a:cubicBezTo>
                  <a:pt x="295" y="169"/>
                  <a:pt x="291" y="171"/>
                  <a:pt x="287" y="173"/>
                </a:cubicBezTo>
                <a:cubicBezTo>
                  <a:pt x="283" y="174"/>
                  <a:pt x="278" y="174"/>
                  <a:pt x="275" y="173"/>
                </a:cubicBezTo>
                <a:cubicBezTo>
                  <a:pt x="268" y="171"/>
                  <a:pt x="265" y="164"/>
                  <a:pt x="268" y="157"/>
                </a:cubicBezTo>
                <a:cubicBezTo>
                  <a:pt x="277" y="144"/>
                  <a:pt x="289" y="137"/>
                  <a:pt x="304" y="134"/>
                </a:cubicBezTo>
                <a:cubicBezTo>
                  <a:pt x="306" y="133"/>
                  <a:pt x="309" y="133"/>
                  <a:pt x="311" y="134"/>
                </a:cubicBezTo>
                <a:cubicBezTo>
                  <a:pt x="316" y="135"/>
                  <a:pt x="318" y="140"/>
                  <a:pt x="316" y="144"/>
                </a:cubicBezTo>
                <a:cubicBezTo>
                  <a:pt x="316" y="146"/>
                  <a:pt x="315" y="147"/>
                  <a:pt x="314" y="149"/>
                </a:cubicBezTo>
                <a:cubicBezTo>
                  <a:pt x="310" y="157"/>
                  <a:pt x="306" y="165"/>
                  <a:pt x="313" y="174"/>
                </a:cubicBezTo>
                <a:cubicBezTo>
                  <a:pt x="313" y="174"/>
                  <a:pt x="313" y="176"/>
                  <a:pt x="312" y="176"/>
                </a:cubicBezTo>
                <a:cubicBezTo>
                  <a:pt x="311" y="177"/>
                  <a:pt x="309" y="178"/>
                  <a:pt x="308" y="177"/>
                </a:cubicBezTo>
                <a:cubicBezTo>
                  <a:pt x="305" y="174"/>
                  <a:pt x="303" y="170"/>
                  <a:pt x="299" y="167"/>
                </a:cubicBezTo>
                <a:close/>
                <a:moveTo>
                  <a:pt x="303" y="143"/>
                </a:moveTo>
                <a:cubicBezTo>
                  <a:pt x="303" y="141"/>
                  <a:pt x="301" y="139"/>
                  <a:pt x="298" y="140"/>
                </a:cubicBezTo>
                <a:cubicBezTo>
                  <a:pt x="289" y="143"/>
                  <a:pt x="282" y="148"/>
                  <a:pt x="276" y="155"/>
                </a:cubicBezTo>
                <a:cubicBezTo>
                  <a:pt x="274" y="158"/>
                  <a:pt x="273" y="161"/>
                  <a:pt x="275" y="164"/>
                </a:cubicBezTo>
                <a:cubicBezTo>
                  <a:pt x="276" y="167"/>
                  <a:pt x="279" y="167"/>
                  <a:pt x="282" y="167"/>
                </a:cubicBezTo>
                <a:cubicBezTo>
                  <a:pt x="294" y="166"/>
                  <a:pt x="303" y="155"/>
                  <a:pt x="303" y="143"/>
                </a:cubicBezTo>
                <a:close/>
                <a:moveTo>
                  <a:pt x="207" y="103"/>
                </a:moveTo>
                <a:cubicBezTo>
                  <a:pt x="202" y="113"/>
                  <a:pt x="203" y="123"/>
                  <a:pt x="203" y="133"/>
                </a:cubicBezTo>
                <a:cubicBezTo>
                  <a:pt x="203" y="134"/>
                  <a:pt x="202" y="135"/>
                  <a:pt x="203" y="136"/>
                </a:cubicBezTo>
                <a:cubicBezTo>
                  <a:pt x="204" y="140"/>
                  <a:pt x="207" y="144"/>
                  <a:pt x="207" y="148"/>
                </a:cubicBezTo>
                <a:cubicBezTo>
                  <a:pt x="207" y="152"/>
                  <a:pt x="204" y="157"/>
                  <a:pt x="203" y="161"/>
                </a:cubicBezTo>
                <a:cubicBezTo>
                  <a:pt x="203" y="163"/>
                  <a:pt x="205" y="165"/>
                  <a:pt x="206" y="168"/>
                </a:cubicBezTo>
                <a:cubicBezTo>
                  <a:pt x="207" y="169"/>
                  <a:pt x="208" y="172"/>
                  <a:pt x="206" y="173"/>
                </a:cubicBezTo>
                <a:cubicBezTo>
                  <a:pt x="204" y="173"/>
                  <a:pt x="202" y="173"/>
                  <a:pt x="200" y="172"/>
                </a:cubicBezTo>
                <a:cubicBezTo>
                  <a:pt x="199" y="172"/>
                  <a:pt x="198" y="170"/>
                  <a:pt x="197" y="169"/>
                </a:cubicBezTo>
                <a:cubicBezTo>
                  <a:pt x="195" y="167"/>
                  <a:pt x="193" y="167"/>
                  <a:pt x="190" y="168"/>
                </a:cubicBezTo>
                <a:cubicBezTo>
                  <a:pt x="186" y="170"/>
                  <a:pt x="181" y="172"/>
                  <a:pt x="176" y="174"/>
                </a:cubicBezTo>
                <a:cubicBezTo>
                  <a:pt x="171" y="175"/>
                  <a:pt x="166" y="174"/>
                  <a:pt x="163" y="170"/>
                </a:cubicBezTo>
                <a:cubicBezTo>
                  <a:pt x="159" y="165"/>
                  <a:pt x="159" y="160"/>
                  <a:pt x="161" y="155"/>
                </a:cubicBezTo>
                <a:cubicBezTo>
                  <a:pt x="163" y="150"/>
                  <a:pt x="167" y="146"/>
                  <a:pt x="172" y="143"/>
                </a:cubicBezTo>
                <a:cubicBezTo>
                  <a:pt x="177" y="140"/>
                  <a:pt x="183" y="138"/>
                  <a:pt x="189" y="135"/>
                </a:cubicBezTo>
                <a:cubicBezTo>
                  <a:pt x="195" y="133"/>
                  <a:pt x="195" y="133"/>
                  <a:pt x="196" y="127"/>
                </a:cubicBezTo>
                <a:cubicBezTo>
                  <a:pt x="197" y="121"/>
                  <a:pt x="197" y="116"/>
                  <a:pt x="199" y="111"/>
                </a:cubicBezTo>
                <a:cubicBezTo>
                  <a:pt x="200" y="107"/>
                  <a:pt x="202" y="105"/>
                  <a:pt x="204" y="102"/>
                </a:cubicBezTo>
                <a:cubicBezTo>
                  <a:pt x="205" y="102"/>
                  <a:pt x="206" y="103"/>
                  <a:pt x="207" y="103"/>
                </a:cubicBezTo>
                <a:close/>
                <a:moveTo>
                  <a:pt x="195" y="154"/>
                </a:moveTo>
                <a:cubicBezTo>
                  <a:pt x="195" y="148"/>
                  <a:pt x="189" y="142"/>
                  <a:pt x="185" y="143"/>
                </a:cubicBezTo>
                <a:cubicBezTo>
                  <a:pt x="177" y="145"/>
                  <a:pt x="171" y="149"/>
                  <a:pt x="167" y="157"/>
                </a:cubicBezTo>
                <a:cubicBezTo>
                  <a:pt x="165" y="162"/>
                  <a:pt x="169" y="168"/>
                  <a:pt x="174" y="167"/>
                </a:cubicBezTo>
                <a:cubicBezTo>
                  <a:pt x="181" y="167"/>
                  <a:pt x="187" y="164"/>
                  <a:pt x="191" y="159"/>
                </a:cubicBezTo>
                <a:cubicBezTo>
                  <a:pt x="193" y="158"/>
                  <a:pt x="194" y="155"/>
                  <a:pt x="195" y="154"/>
                </a:cubicBezTo>
                <a:close/>
                <a:moveTo>
                  <a:pt x="289" y="195"/>
                </a:moveTo>
                <a:cubicBezTo>
                  <a:pt x="289" y="196"/>
                  <a:pt x="288" y="197"/>
                  <a:pt x="288" y="197"/>
                </a:cubicBezTo>
                <a:cubicBezTo>
                  <a:pt x="286" y="198"/>
                  <a:pt x="284" y="199"/>
                  <a:pt x="282" y="199"/>
                </a:cubicBezTo>
                <a:cubicBezTo>
                  <a:pt x="257" y="202"/>
                  <a:pt x="231" y="206"/>
                  <a:pt x="206" y="208"/>
                </a:cubicBezTo>
                <a:cubicBezTo>
                  <a:pt x="171" y="211"/>
                  <a:pt x="137" y="216"/>
                  <a:pt x="104" y="225"/>
                </a:cubicBezTo>
                <a:cubicBezTo>
                  <a:pt x="102" y="225"/>
                  <a:pt x="100" y="225"/>
                  <a:pt x="98" y="224"/>
                </a:cubicBezTo>
                <a:cubicBezTo>
                  <a:pt x="98" y="224"/>
                  <a:pt x="98" y="224"/>
                  <a:pt x="98" y="223"/>
                </a:cubicBezTo>
                <a:cubicBezTo>
                  <a:pt x="97" y="223"/>
                  <a:pt x="97" y="222"/>
                  <a:pt x="98" y="222"/>
                </a:cubicBezTo>
                <a:cubicBezTo>
                  <a:pt x="99" y="221"/>
                  <a:pt x="101" y="219"/>
                  <a:pt x="103" y="219"/>
                </a:cubicBezTo>
                <a:cubicBezTo>
                  <a:pt x="123" y="215"/>
                  <a:pt x="143" y="209"/>
                  <a:pt x="164" y="206"/>
                </a:cubicBezTo>
                <a:cubicBezTo>
                  <a:pt x="202" y="201"/>
                  <a:pt x="241" y="197"/>
                  <a:pt x="279" y="193"/>
                </a:cubicBezTo>
                <a:cubicBezTo>
                  <a:pt x="282" y="193"/>
                  <a:pt x="285" y="193"/>
                  <a:pt x="287" y="193"/>
                </a:cubicBezTo>
                <a:cubicBezTo>
                  <a:pt x="288" y="193"/>
                  <a:pt x="288" y="194"/>
                  <a:pt x="289" y="195"/>
                </a:cubicBezTo>
                <a:close/>
                <a:moveTo>
                  <a:pt x="244" y="65"/>
                </a:moveTo>
                <a:cubicBezTo>
                  <a:pt x="244" y="65"/>
                  <a:pt x="244" y="65"/>
                  <a:pt x="244" y="65"/>
                </a:cubicBezTo>
                <a:cubicBezTo>
                  <a:pt x="223" y="65"/>
                  <a:pt x="202" y="65"/>
                  <a:pt x="181" y="65"/>
                </a:cubicBezTo>
                <a:cubicBezTo>
                  <a:pt x="165" y="66"/>
                  <a:pt x="148" y="66"/>
                  <a:pt x="131" y="67"/>
                </a:cubicBezTo>
                <a:cubicBezTo>
                  <a:pt x="117" y="68"/>
                  <a:pt x="103" y="70"/>
                  <a:pt x="89" y="73"/>
                </a:cubicBezTo>
                <a:cubicBezTo>
                  <a:pt x="79" y="74"/>
                  <a:pt x="68" y="77"/>
                  <a:pt x="58" y="80"/>
                </a:cubicBezTo>
                <a:cubicBezTo>
                  <a:pt x="48" y="83"/>
                  <a:pt x="41" y="89"/>
                  <a:pt x="35" y="98"/>
                </a:cubicBezTo>
                <a:cubicBezTo>
                  <a:pt x="24" y="113"/>
                  <a:pt x="18" y="130"/>
                  <a:pt x="13" y="148"/>
                </a:cubicBezTo>
                <a:cubicBezTo>
                  <a:pt x="5" y="176"/>
                  <a:pt x="7" y="204"/>
                  <a:pt x="9" y="233"/>
                </a:cubicBezTo>
                <a:cubicBezTo>
                  <a:pt x="10" y="245"/>
                  <a:pt x="15" y="258"/>
                  <a:pt x="24" y="267"/>
                </a:cubicBezTo>
                <a:cubicBezTo>
                  <a:pt x="41" y="285"/>
                  <a:pt x="63" y="291"/>
                  <a:pt x="87" y="289"/>
                </a:cubicBezTo>
                <a:cubicBezTo>
                  <a:pt x="105" y="288"/>
                  <a:pt x="122" y="285"/>
                  <a:pt x="139" y="283"/>
                </a:cubicBezTo>
                <a:cubicBezTo>
                  <a:pt x="169" y="280"/>
                  <a:pt x="200" y="274"/>
                  <a:pt x="230" y="266"/>
                </a:cubicBezTo>
                <a:cubicBezTo>
                  <a:pt x="245" y="262"/>
                  <a:pt x="260" y="258"/>
                  <a:pt x="275" y="254"/>
                </a:cubicBezTo>
                <a:cubicBezTo>
                  <a:pt x="301" y="246"/>
                  <a:pt x="328" y="242"/>
                  <a:pt x="353" y="232"/>
                </a:cubicBezTo>
                <a:cubicBezTo>
                  <a:pt x="355" y="231"/>
                  <a:pt x="359" y="231"/>
                  <a:pt x="362" y="231"/>
                </a:cubicBezTo>
                <a:cubicBezTo>
                  <a:pt x="367" y="232"/>
                  <a:pt x="368" y="234"/>
                  <a:pt x="368" y="240"/>
                </a:cubicBezTo>
                <a:cubicBezTo>
                  <a:pt x="366" y="255"/>
                  <a:pt x="365" y="270"/>
                  <a:pt x="363" y="285"/>
                </a:cubicBezTo>
                <a:cubicBezTo>
                  <a:pt x="363" y="289"/>
                  <a:pt x="362" y="293"/>
                  <a:pt x="363" y="297"/>
                </a:cubicBezTo>
                <a:cubicBezTo>
                  <a:pt x="364" y="308"/>
                  <a:pt x="377" y="317"/>
                  <a:pt x="387" y="312"/>
                </a:cubicBezTo>
                <a:cubicBezTo>
                  <a:pt x="389" y="312"/>
                  <a:pt x="391" y="311"/>
                  <a:pt x="393" y="310"/>
                </a:cubicBezTo>
                <a:cubicBezTo>
                  <a:pt x="414" y="300"/>
                  <a:pt x="434" y="290"/>
                  <a:pt x="452" y="276"/>
                </a:cubicBezTo>
                <a:cubicBezTo>
                  <a:pt x="481" y="256"/>
                  <a:pt x="509" y="235"/>
                  <a:pt x="539" y="217"/>
                </a:cubicBezTo>
                <a:cubicBezTo>
                  <a:pt x="553" y="209"/>
                  <a:pt x="565" y="199"/>
                  <a:pt x="578" y="190"/>
                </a:cubicBezTo>
                <a:cubicBezTo>
                  <a:pt x="583" y="186"/>
                  <a:pt x="588" y="182"/>
                  <a:pt x="593" y="178"/>
                </a:cubicBezTo>
                <a:cubicBezTo>
                  <a:pt x="609" y="167"/>
                  <a:pt x="623" y="155"/>
                  <a:pt x="636" y="141"/>
                </a:cubicBezTo>
                <a:cubicBezTo>
                  <a:pt x="639" y="138"/>
                  <a:pt x="642" y="134"/>
                  <a:pt x="645" y="129"/>
                </a:cubicBezTo>
                <a:cubicBezTo>
                  <a:pt x="649" y="123"/>
                  <a:pt x="647" y="115"/>
                  <a:pt x="642" y="110"/>
                </a:cubicBezTo>
                <a:cubicBezTo>
                  <a:pt x="638" y="107"/>
                  <a:pt x="634" y="105"/>
                  <a:pt x="630" y="103"/>
                </a:cubicBezTo>
                <a:cubicBezTo>
                  <a:pt x="601" y="87"/>
                  <a:pt x="573" y="70"/>
                  <a:pt x="542" y="59"/>
                </a:cubicBezTo>
                <a:cubicBezTo>
                  <a:pt x="533" y="56"/>
                  <a:pt x="524" y="53"/>
                  <a:pt x="515" y="49"/>
                </a:cubicBezTo>
                <a:cubicBezTo>
                  <a:pt x="484" y="34"/>
                  <a:pt x="451" y="25"/>
                  <a:pt x="419" y="14"/>
                </a:cubicBezTo>
                <a:cubicBezTo>
                  <a:pt x="411" y="11"/>
                  <a:pt x="402" y="10"/>
                  <a:pt x="394" y="11"/>
                </a:cubicBezTo>
                <a:cubicBezTo>
                  <a:pt x="383" y="12"/>
                  <a:pt x="376" y="18"/>
                  <a:pt x="370" y="26"/>
                </a:cubicBezTo>
                <a:cubicBezTo>
                  <a:pt x="366" y="34"/>
                  <a:pt x="362" y="42"/>
                  <a:pt x="361" y="52"/>
                </a:cubicBezTo>
                <a:cubicBezTo>
                  <a:pt x="360" y="56"/>
                  <a:pt x="359" y="60"/>
                  <a:pt x="358" y="63"/>
                </a:cubicBezTo>
                <a:cubicBezTo>
                  <a:pt x="357" y="67"/>
                  <a:pt x="355" y="69"/>
                  <a:pt x="352" y="68"/>
                </a:cubicBezTo>
                <a:cubicBezTo>
                  <a:pt x="341" y="68"/>
                  <a:pt x="331" y="68"/>
                  <a:pt x="321" y="68"/>
                </a:cubicBezTo>
                <a:cubicBezTo>
                  <a:pt x="295" y="67"/>
                  <a:pt x="270" y="66"/>
                  <a:pt x="244" y="65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HappyZcool-2016" panose="02010600030101010101" pitchFamily="2" charset="-122"/>
              <a:ea typeface="HappyZcool-2016" panose="02010600030101010101" pitchFamily="2" charset="-122"/>
              <a:sym typeface="HappyZcool-2016" panose="02010600030101010101" pitchFamily="2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6F7EF7B3-A81D-4464-A577-FD93CCEF2297}"/>
              </a:ext>
            </a:extLst>
          </p:cNvPr>
          <p:cNvSpPr txBox="1"/>
          <p:nvPr/>
        </p:nvSpPr>
        <p:spPr>
          <a:xfrm>
            <a:off x="1866315" y="270357"/>
            <a:ext cx="4752849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2800" dirty="0">
                <a:solidFill>
                  <a:schemeClr val="accent2"/>
                </a:solidFill>
                <a:latin typeface="中国式手写风" panose="02000500000000000000" pitchFamily="2" charset="-122"/>
                <a:ea typeface="中国式手写风" panose="02000500000000000000" pitchFamily="2" charset="-122"/>
              </a:rPr>
              <a:t>模型预处理模块架构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44671A4-9498-4458-993F-7549461C4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960" y="1419367"/>
            <a:ext cx="7310080" cy="428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73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 9">
            <a:extLst>
              <a:ext uri="{FF2B5EF4-FFF2-40B4-BE49-F238E27FC236}">
                <a16:creationId xmlns:a16="http://schemas.microsoft.com/office/drawing/2014/main" id="{7E60E121-08C9-48E1-A27D-973586B168BD}"/>
              </a:ext>
            </a:extLst>
          </p:cNvPr>
          <p:cNvSpPr>
            <a:spLocks noEditPoints="1"/>
          </p:cNvSpPr>
          <p:nvPr/>
        </p:nvSpPr>
        <p:spPr bwMode="auto">
          <a:xfrm>
            <a:off x="330203" y="203363"/>
            <a:ext cx="1493820" cy="751980"/>
          </a:xfrm>
          <a:custGeom>
            <a:avLst/>
            <a:gdLst>
              <a:gd name="T0" fmla="*/ 192 w 661"/>
              <a:gd name="T1" fmla="*/ 308 h 330"/>
              <a:gd name="T2" fmla="*/ 21 w 661"/>
              <a:gd name="T3" fmla="*/ 275 h 330"/>
              <a:gd name="T4" fmla="*/ 32 w 661"/>
              <a:gd name="T5" fmla="*/ 90 h 330"/>
              <a:gd name="T6" fmla="*/ 156 w 661"/>
              <a:gd name="T7" fmla="*/ 61 h 330"/>
              <a:gd name="T8" fmla="*/ 354 w 661"/>
              <a:gd name="T9" fmla="*/ 55 h 330"/>
              <a:gd name="T10" fmla="*/ 568 w 661"/>
              <a:gd name="T11" fmla="*/ 63 h 330"/>
              <a:gd name="T12" fmla="*/ 656 w 661"/>
              <a:gd name="T13" fmla="*/ 126 h 330"/>
              <a:gd name="T14" fmla="*/ 502 w 661"/>
              <a:gd name="T15" fmla="*/ 278 h 330"/>
              <a:gd name="T16" fmla="*/ 356 w 661"/>
              <a:gd name="T17" fmla="*/ 288 h 330"/>
              <a:gd name="T18" fmla="*/ 141 w 661"/>
              <a:gd name="T19" fmla="*/ 129 h 330"/>
              <a:gd name="T20" fmla="*/ 338 w 661"/>
              <a:gd name="T21" fmla="*/ 178 h 330"/>
              <a:gd name="T22" fmla="*/ 338 w 661"/>
              <a:gd name="T23" fmla="*/ 178 h 330"/>
              <a:gd name="T24" fmla="*/ 372 w 661"/>
              <a:gd name="T25" fmla="*/ 166 h 330"/>
              <a:gd name="T26" fmla="*/ 399 w 661"/>
              <a:gd name="T27" fmla="*/ 171 h 330"/>
              <a:gd name="T28" fmla="*/ 397 w 661"/>
              <a:gd name="T29" fmla="*/ 165 h 330"/>
              <a:gd name="T30" fmla="*/ 144 w 661"/>
              <a:gd name="T31" fmla="*/ 175 h 330"/>
              <a:gd name="T32" fmla="*/ 147 w 661"/>
              <a:gd name="T33" fmla="*/ 148 h 330"/>
              <a:gd name="T34" fmla="*/ 342 w 661"/>
              <a:gd name="T35" fmla="*/ 104 h 330"/>
              <a:gd name="T36" fmla="*/ 343 w 661"/>
              <a:gd name="T37" fmla="*/ 148 h 330"/>
              <a:gd name="T38" fmla="*/ 396 w 661"/>
              <a:gd name="T39" fmla="*/ 144 h 330"/>
              <a:gd name="T40" fmla="*/ 397 w 661"/>
              <a:gd name="T41" fmla="*/ 99 h 330"/>
              <a:gd name="T42" fmla="*/ 403 w 661"/>
              <a:gd name="T43" fmla="*/ 102 h 330"/>
              <a:gd name="T44" fmla="*/ 375 w 661"/>
              <a:gd name="T45" fmla="*/ 105 h 330"/>
              <a:gd name="T46" fmla="*/ 370 w 661"/>
              <a:gd name="T47" fmla="*/ 148 h 330"/>
              <a:gd name="T48" fmla="*/ 362 w 661"/>
              <a:gd name="T49" fmla="*/ 126 h 330"/>
              <a:gd name="T50" fmla="*/ 256 w 661"/>
              <a:gd name="T51" fmla="*/ 170 h 330"/>
              <a:gd name="T52" fmla="*/ 256 w 661"/>
              <a:gd name="T53" fmla="*/ 130 h 330"/>
              <a:gd name="T54" fmla="*/ 229 w 661"/>
              <a:gd name="T55" fmla="*/ 148 h 330"/>
              <a:gd name="T56" fmla="*/ 243 w 661"/>
              <a:gd name="T57" fmla="*/ 135 h 330"/>
              <a:gd name="T58" fmla="*/ 127 w 661"/>
              <a:gd name="T59" fmla="*/ 237 h 330"/>
              <a:gd name="T60" fmla="*/ 252 w 661"/>
              <a:gd name="T61" fmla="*/ 214 h 330"/>
              <a:gd name="T62" fmla="*/ 124 w 661"/>
              <a:gd name="T63" fmla="*/ 245 h 330"/>
              <a:gd name="T64" fmla="*/ 275 w 661"/>
              <a:gd name="T65" fmla="*/ 173 h 330"/>
              <a:gd name="T66" fmla="*/ 316 w 661"/>
              <a:gd name="T67" fmla="*/ 144 h 330"/>
              <a:gd name="T68" fmla="*/ 308 w 661"/>
              <a:gd name="T69" fmla="*/ 177 h 330"/>
              <a:gd name="T70" fmla="*/ 276 w 661"/>
              <a:gd name="T71" fmla="*/ 155 h 330"/>
              <a:gd name="T72" fmla="*/ 207 w 661"/>
              <a:gd name="T73" fmla="*/ 103 h 330"/>
              <a:gd name="T74" fmla="*/ 203 w 661"/>
              <a:gd name="T75" fmla="*/ 161 h 330"/>
              <a:gd name="T76" fmla="*/ 197 w 661"/>
              <a:gd name="T77" fmla="*/ 169 h 330"/>
              <a:gd name="T78" fmla="*/ 161 w 661"/>
              <a:gd name="T79" fmla="*/ 155 h 330"/>
              <a:gd name="T80" fmla="*/ 199 w 661"/>
              <a:gd name="T81" fmla="*/ 111 h 330"/>
              <a:gd name="T82" fmla="*/ 185 w 661"/>
              <a:gd name="T83" fmla="*/ 143 h 330"/>
              <a:gd name="T84" fmla="*/ 195 w 661"/>
              <a:gd name="T85" fmla="*/ 154 h 330"/>
              <a:gd name="T86" fmla="*/ 206 w 661"/>
              <a:gd name="T87" fmla="*/ 208 h 330"/>
              <a:gd name="T88" fmla="*/ 98 w 661"/>
              <a:gd name="T89" fmla="*/ 222 h 330"/>
              <a:gd name="T90" fmla="*/ 287 w 661"/>
              <a:gd name="T91" fmla="*/ 193 h 330"/>
              <a:gd name="T92" fmla="*/ 181 w 661"/>
              <a:gd name="T93" fmla="*/ 65 h 330"/>
              <a:gd name="T94" fmla="*/ 35 w 661"/>
              <a:gd name="T95" fmla="*/ 98 h 330"/>
              <a:gd name="T96" fmla="*/ 87 w 661"/>
              <a:gd name="T97" fmla="*/ 289 h 330"/>
              <a:gd name="T98" fmla="*/ 353 w 661"/>
              <a:gd name="T99" fmla="*/ 232 h 330"/>
              <a:gd name="T100" fmla="*/ 363 w 661"/>
              <a:gd name="T101" fmla="*/ 297 h 330"/>
              <a:gd name="T102" fmla="*/ 539 w 661"/>
              <a:gd name="T103" fmla="*/ 217 h 330"/>
              <a:gd name="T104" fmla="*/ 645 w 661"/>
              <a:gd name="T105" fmla="*/ 129 h 330"/>
              <a:gd name="T106" fmla="*/ 515 w 661"/>
              <a:gd name="T107" fmla="*/ 49 h 330"/>
              <a:gd name="T108" fmla="*/ 361 w 661"/>
              <a:gd name="T109" fmla="*/ 52 h 330"/>
              <a:gd name="T110" fmla="*/ 244 w 661"/>
              <a:gd name="T111" fmla="*/ 65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61" h="330">
                <a:moveTo>
                  <a:pt x="357" y="264"/>
                </a:moveTo>
                <a:cubicBezTo>
                  <a:pt x="343" y="268"/>
                  <a:pt x="330" y="272"/>
                  <a:pt x="317" y="275"/>
                </a:cubicBezTo>
                <a:cubicBezTo>
                  <a:pt x="295" y="281"/>
                  <a:pt x="273" y="287"/>
                  <a:pt x="251" y="293"/>
                </a:cubicBezTo>
                <a:cubicBezTo>
                  <a:pt x="231" y="298"/>
                  <a:pt x="212" y="304"/>
                  <a:pt x="192" y="308"/>
                </a:cubicBezTo>
                <a:cubicBezTo>
                  <a:pt x="164" y="313"/>
                  <a:pt x="136" y="319"/>
                  <a:pt x="107" y="319"/>
                </a:cubicBezTo>
                <a:cubicBezTo>
                  <a:pt x="99" y="319"/>
                  <a:pt x="90" y="318"/>
                  <a:pt x="82" y="317"/>
                </a:cubicBezTo>
                <a:cubicBezTo>
                  <a:pt x="69" y="316"/>
                  <a:pt x="58" y="310"/>
                  <a:pt x="48" y="301"/>
                </a:cubicBezTo>
                <a:cubicBezTo>
                  <a:pt x="39" y="292"/>
                  <a:pt x="29" y="285"/>
                  <a:pt x="21" y="275"/>
                </a:cubicBezTo>
                <a:cubicBezTo>
                  <a:pt x="8" y="261"/>
                  <a:pt x="3" y="244"/>
                  <a:pt x="1" y="226"/>
                </a:cubicBezTo>
                <a:cubicBezTo>
                  <a:pt x="0" y="215"/>
                  <a:pt x="1" y="203"/>
                  <a:pt x="1" y="191"/>
                </a:cubicBezTo>
                <a:cubicBezTo>
                  <a:pt x="1" y="164"/>
                  <a:pt x="7" y="137"/>
                  <a:pt x="19" y="112"/>
                </a:cubicBezTo>
                <a:cubicBezTo>
                  <a:pt x="23" y="105"/>
                  <a:pt x="27" y="97"/>
                  <a:pt x="32" y="90"/>
                </a:cubicBezTo>
                <a:cubicBezTo>
                  <a:pt x="36" y="84"/>
                  <a:pt x="43" y="81"/>
                  <a:pt x="49" y="78"/>
                </a:cubicBezTo>
                <a:cubicBezTo>
                  <a:pt x="63" y="71"/>
                  <a:pt x="79" y="68"/>
                  <a:pt x="95" y="67"/>
                </a:cubicBezTo>
                <a:cubicBezTo>
                  <a:pt x="103" y="66"/>
                  <a:pt x="112" y="64"/>
                  <a:pt x="120" y="64"/>
                </a:cubicBezTo>
                <a:cubicBezTo>
                  <a:pt x="132" y="62"/>
                  <a:pt x="144" y="61"/>
                  <a:pt x="156" y="61"/>
                </a:cubicBezTo>
                <a:cubicBezTo>
                  <a:pt x="202" y="59"/>
                  <a:pt x="247" y="59"/>
                  <a:pt x="292" y="61"/>
                </a:cubicBezTo>
                <a:cubicBezTo>
                  <a:pt x="306" y="61"/>
                  <a:pt x="320" y="62"/>
                  <a:pt x="334" y="63"/>
                </a:cubicBezTo>
                <a:cubicBezTo>
                  <a:pt x="338" y="63"/>
                  <a:pt x="341" y="63"/>
                  <a:pt x="345" y="63"/>
                </a:cubicBezTo>
                <a:cubicBezTo>
                  <a:pt x="351" y="62"/>
                  <a:pt x="353" y="61"/>
                  <a:pt x="354" y="55"/>
                </a:cubicBezTo>
                <a:cubicBezTo>
                  <a:pt x="356" y="46"/>
                  <a:pt x="358" y="37"/>
                  <a:pt x="362" y="29"/>
                </a:cubicBezTo>
                <a:cubicBezTo>
                  <a:pt x="372" y="8"/>
                  <a:pt x="391" y="0"/>
                  <a:pt x="412" y="5"/>
                </a:cubicBezTo>
                <a:cubicBezTo>
                  <a:pt x="426" y="8"/>
                  <a:pt x="439" y="13"/>
                  <a:pt x="452" y="17"/>
                </a:cubicBezTo>
                <a:cubicBezTo>
                  <a:pt x="491" y="30"/>
                  <a:pt x="529" y="47"/>
                  <a:pt x="568" y="63"/>
                </a:cubicBezTo>
                <a:cubicBezTo>
                  <a:pt x="582" y="68"/>
                  <a:pt x="596" y="76"/>
                  <a:pt x="610" y="84"/>
                </a:cubicBezTo>
                <a:cubicBezTo>
                  <a:pt x="620" y="89"/>
                  <a:pt x="630" y="95"/>
                  <a:pt x="640" y="100"/>
                </a:cubicBezTo>
                <a:cubicBezTo>
                  <a:pt x="650" y="105"/>
                  <a:pt x="655" y="113"/>
                  <a:pt x="655" y="123"/>
                </a:cubicBezTo>
                <a:cubicBezTo>
                  <a:pt x="655" y="124"/>
                  <a:pt x="655" y="125"/>
                  <a:pt x="656" y="126"/>
                </a:cubicBezTo>
                <a:cubicBezTo>
                  <a:pt x="661" y="147"/>
                  <a:pt x="653" y="162"/>
                  <a:pt x="639" y="175"/>
                </a:cubicBezTo>
                <a:cubicBezTo>
                  <a:pt x="626" y="186"/>
                  <a:pt x="614" y="198"/>
                  <a:pt x="600" y="207"/>
                </a:cubicBezTo>
                <a:cubicBezTo>
                  <a:pt x="598" y="208"/>
                  <a:pt x="596" y="210"/>
                  <a:pt x="594" y="211"/>
                </a:cubicBezTo>
                <a:cubicBezTo>
                  <a:pt x="566" y="237"/>
                  <a:pt x="533" y="257"/>
                  <a:pt x="502" y="278"/>
                </a:cubicBezTo>
                <a:cubicBezTo>
                  <a:pt x="496" y="282"/>
                  <a:pt x="490" y="286"/>
                  <a:pt x="484" y="290"/>
                </a:cubicBezTo>
                <a:cubicBezTo>
                  <a:pt x="462" y="304"/>
                  <a:pt x="439" y="315"/>
                  <a:pt x="415" y="325"/>
                </a:cubicBezTo>
                <a:cubicBezTo>
                  <a:pt x="402" y="330"/>
                  <a:pt x="389" y="329"/>
                  <a:pt x="377" y="323"/>
                </a:cubicBezTo>
                <a:cubicBezTo>
                  <a:pt x="362" y="317"/>
                  <a:pt x="355" y="304"/>
                  <a:pt x="356" y="288"/>
                </a:cubicBezTo>
                <a:cubicBezTo>
                  <a:pt x="357" y="283"/>
                  <a:pt x="357" y="277"/>
                  <a:pt x="358" y="271"/>
                </a:cubicBezTo>
                <a:cubicBezTo>
                  <a:pt x="358" y="269"/>
                  <a:pt x="357" y="267"/>
                  <a:pt x="357" y="264"/>
                </a:cubicBezTo>
                <a:close/>
                <a:moveTo>
                  <a:pt x="144" y="136"/>
                </a:moveTo>
                <a:cubicBezTo>
                  <a:pt x="142" y="132"/>
                  <a:pt x="141" y="131"/>
                  <a:pt x="141" y="129"/>
                </a:cubicBezTo>
                <a:cubicBezTo>
                  <a:pt x="141" y="127"/>
                  <a:pt x="141" y="125"/>
                  <a:pt x="144" y="125"/>
                </a:cubicBezTo>
                <a:cubicBezTo>
                  <a:pt x="147" y="125"/>
                  <a:pt x="147" y="127"/>
                  <a:pt x="147" y="129"/>
                </a:cubicBezTo>
                <a:cubicBezTo>
                  <a:pt x="147" y="131"/>
                  <a:pt x="146" y="132"/>
                  <a:pt x="144" y="136"/>
                </a:cubicBezTo>
                <a:close/>
                <a:moveTo>
                  <a:pt x="338" y="178"/>
                </a:moveTo>
                <a:cubicBezTo>
                  <a:pt x="336" y="175"/>
                  <a:pt x="334" y="174"/>
                  <a:pt x="333" y="172"/>
                </a:cubicBezTo>
                <a:cubicBezTo>
                  <a:pt x="332" y="169"/>
                  <a:pt x="334" y="167"/>
                  <a:pt x="337" y="167"/>
                </a:cubicBezTo>
                <a:cubicBezTo>
                  <a:pt x="340" y="166"/>
                  <a:pt x="344" y="168"/>
                  <a:pt x="343" y="170"/>
                </a:cubicBezTo>
                <a:cubicBezTo>
                  <a:pt x="342" y="173"/>
                  <a:pt x="340" y="175"/>
                  <a:pt x="338" y="178"/>
                </a:cubicBezTo>
                <a:close/>
                <a:moveTo>
                  <a:pt x="361" y="175"/>
                </a:moveTo>
                <a:cubicBezTo>
                  <a:pt x="361" y="173"/>
                  <a:pt x="360" y="172"/>
                  <a:pt x="361" y="171"/>
                </a:cubicBezTo>
                <a:cubicBezTo>
                  <a:pt x="363" y="169"/>
                  <a:pt x="366" y="167"/>
                  <a:pt x="369" y="164"/>
                </a:cubicBezTo>
                <a:cubicBezTo>
                  <a:pt x="369" y="164"/>
                  <a:pt x="372" y="165"/>
                  <a:pt x="372" y="166"/>
                </a:cubicBezTo>
                <a:cubicBezTo>
                  <a:pt x="373" y="171"/>
                  <a:pt x="369" y="176"/>
                  <a:pt x="364" y="177"/>
                </a:cubicBezTo>
                <a:cubicBezTo>
                  <a:pt x="363" y="177"/>
                  <a:pt x="362" y="175"/>
                  <a:pt x="361" y="175"/>
                </a:cubicBezTo>
                <a:close/>
                <a:moveTo>
                  <a:pt x="400" y="168"/>
                </a:moveTo>
                <a:cubicBezTo>
                  <a:pt x="399" y="169"/>
                  <a:pt x="399" y="170"/>
                  <a:pt x="399" y="171"/>
                </a:cubicBezTo>
                <a:cubicBezTo>
                  <a:pt x="397" y="174"/>
                  <a:pt x="397" y="178"/>
                  <a:pt x="392" y="178"/>
                </a:cubicBezTo>
                <a:cubicBezTo>
                  <a:pt x="391" y="178"/>
                  <a:pt x="390" y="177"/>
                  <a:pt x="390" y="176"/>
                </a:cubicBezTo>
                <a:cubicBezTo>
                  <a:pt x="388" y="172"/>
                  <a:pt x="389" y="167"/>
                  <a:pt x="393" y="165"/>
                </a:cubicBezTo>
                <a:cubicBezTo>
                  <a:pt x="394" y="164"/>
                  <a:pt x="396" y="164"/>
                  <a:pt x="397" y="165"/>
                </a:cubicBezTo>
                <a:cubicBezTo>
                  <a:pt x="398" y="165"/>
                  <a:pt x="399" y="167"/>
                  <a:pt x="400" y="168"/>
                </a:cubicBezTo>
                <a:close/>
                <a:moveTo>
                  <a:pt x="149" y="150"/>
                </a:moveTo>
                <a:cubicBezTo>
                  <a:pt x="148" y="152"/>
                  <a:pt x="148" y="154"/>
                  <a:pt x="147" y="156"/>
                </a:cubicBezTo>
                <a:cubicBezTo>
                  <a:pt x="146" y="162"/>
                  <a:pt x="143" y="168"/>
                  <a:pt x="144" y="175"/>
                </a:cubicBezTo>
                <a:cubicBezTo>
                  <a:pt x="144" y="178"/>
                  <a:pt x="142" y="180"/>
                  <a:pt x="139" y="179"/>
                </a:cubicBezTo>
                <a:cubicBezTo>
                  <a:pt x="136" y="178"/>
                  <a:pt x="135" y="176"/>
                  <a:pt x="136" y="173"/>
                </a:cubicBezTo>
                <a:cubicBezTo>
                  <a:pt x="139" y="165"/>
                  <a:pt x="142" y="157"/>
                  <a:pt x="145" y="149"/>
                </a:cubicBezTo>
                <a:cubicBezTo>
                  <a:pt x="145" y="149"/>
                  <a:pt x="146" y="148"/>
                  <a:pt x="147" y="148"/>
                </a:cubicBezTo>
                <a:cubicBezTo>
                  <a:pt x="148" y="148"/>
                  <a:pt x="148" y="149"/>
                  <a:pt x="149" y="150"/>
                </a:cubicBezTo>
                <a:close/>
                <a:moveTo>
                  <a:pt x="337" y="125"/>
                </a:moveTo>
                <a:cubicBezTo>
                  <a:pt x="338" y="119"/>
                  <a:pt x="339" y="112"/>
                  <a:pt x="340" y="106"/>
                </a:cubicBezTo>
                <a:cubicBezTo>
                  <a:pt x="340" y="105"/>
                  <a:pt x="341" y="104"/>
                  <a:pt x="342" y="104"/>
                </a:cubicBezTo>
                <a:cubicBezTo>
                  <a:pt x="343" y="105"/>
                  <a:pt x="345" y="105"/>
                  <a:pt x="345" y="106"/>
                </a:cubicBezTo>
                <a:cubicBezTo>
                  <a:pt x="346" y="109"/>
                  <a:pt x="346" y="112"/>
                  <a:pt x="346" y="115"/>
                </a:cubicBezTo>
                <a:cubicBezTo>
                  <a:pt x="344" y="124"/>
                  <a:pt x="344" y="134"/>
                  <a:pt x="345" y="143"/>
                </a:cubicBezTo>
                <a:cubicBezTo>
                  <a:pt x="345" y="145"/>
                  <a:pt x="346" y="148"/>
                  <a:pt x="343" y="148"/>
                </a:cubicBezTo>
                <a:cubicBezTo>
                  <a:pt x="341" y="147"/>
                  <a:pt x="339" y="145"/>
                  <a:pt x="339" y="143"/>
                </a:cubicBezTo>
                <a:cubicBezTo>
                  <a:pt x="338" y="137"/>
                  <a:pt x="338" y="131"/>
                  <a:pt x="337" y="125"/>
                </a:cubicBezTo>
                <a:close/>
                <a:moveTo>
                  <a:pt x="403" y="102"/>
                </a:moveTo>
                <a:cubicBezTo>
                  <a:pt x="401" y="116"/>
                  <a:pt x="398" y="130"/>
                  <a:pt x="396" y="144"/>
                </a:cubicBezTo>
                <a:cubicBezTo>
                  <a:pt x="396" y="144"/>
                  <a:pt x="395" y="145"/>
                  <a:pt x="394" y="145"/>
                </a:cubicBezTo>
                <a:cubicBezTo>
                  <a:pt x="393" y="145"/>
                  <a:pt x="392" y="144"/>
                  <a:pt x="392" y="143"/>
                </a:cubicBezTo>
                <a:cubicBezTo>
                  <a:pt x="391" y="143"/>
                  <a:pt x="391" y="141"/>
                  <a:pt x="391" y="140"/>
                </a:cubicBezTo>
                <a:cubicBezTo>
                  <a:pt x="393" y="127"/>
                  <a:pt x="395" y="113"/>
                  <a:pt x="397" y="99"/>
                </a:cubicBezTo>
                <a:cubicBezTo>
                  <a:pt x="397" y="98"/>
                  <a:pt x="398" y="97"/>
                  <a:pt x="399" y="96"/>
                </a:cubicBezTo>
                <a:cubicBezTo>
                  <a:pt x="399" y="96"/>
                  <a:pt x="401" y="95"/>
                  <a:pt x="401" y="95"/>
                </a:cubicBezTo>
                <a:cubicBezTo>
                  <a:pt x="402" y="96"/>
                  <a:pt x="403" y="97"/>
                  <a:pt x="403" y="97"/>
                </a:cubicBezTo>
                <a:cubicBezTo>
                  <a:pt x="403" y="99"/>
                  <a:pt x="403" y="100"/>
                  <a:pt x="403" y="102"/>
                </a:cubicBezTo>
                <a:close/>
                <a:moveTo>
                  <a:pt x="362" y="126"/>
                </a:moveTo>
                <a:cubicBezTo>
                  <a:pt x="364" y="118"/>
                  <a:pt x="366" y="110"/>
                  <a:pt x="368" y="102"/>
                </a:cubicBezTo>
                <a:cubicBezTo>
                  <a:pt x="369" y="100"/>
                  <a:pt x="371" y="97"/>
                  <a:pt x="373" y="98"/>
                </a:cubicBezTo>
                <a:cubicBezTo>
                  <a:pt x="375" y="99"/>
                  <a:pt x="374" y="103"/>
                  <a:pt x="375" y="105"/>
                </a:cubicBezTo>
                <a:cubicBezTo>
                  <a:pt x="375" y="106"/>
                  <a:pt x="374" y="107"/>
                  <a:pt x="374" y="108"/>
                </a:cubicBezTo>
                <a:cubicBezTo>
                  <a:pt x="369" y="119"/>
                  <a:pt x="369" y="130"/>
                  <a:pt x="372" y="141"/>
                </a:cubicBezTo>
                <a:cubicBezTo>
                  <a:pt x="372" y="142"/>
                  <a:pt x="372" y="143"/>
                  <a:pt x="372" y="144"/>
                </a:cubicBezTo>
                <a:cubicBezTo>
                  <a:pt x="372" y="146"/>
                  <a:pt x="373" y="148"/>
                  <a:pt x="370" y="148"/>
                </a:cubicBezTo>
                <a:cubicBezTo>
                  <a:pt x="369" y="148"/>
                  <a:pt x="367" y="147"/>
                  <a:pt x="367" y="145"/>
                </a:cubicBezTo>
                <a:cubicBezTo>
                  <a:pt x="365" y="140"/>
                  <a:pt x="364" y="135"/>
                  <a:pt x="363" y="129"/>
                </a:cubicBezTo>
                <a:cubicBezTo>
                  <a:pt x="363" y="128"/>
                  <a:pt x="363" y="127"/>
                  <a:pt x="363" y="126"/>
                </a:cubicBezTo>
                <a:cubicBezTo>
                  <a:pt x="363" y="126"/>
                  <a:pt x="363" y="126"/>
                  <a:pt x="362" y="126"/>
                </a:cubicBezTo>
                <a:close/>
                <a:moveTo>
                  <a:pt x="229" y="159"/>
                </a:moveTo>
                <a:cubicBezTo>
                  <a:pt x="229" y="163"/>
                  <a:pt x="232" y="165"/>
                  <a:pt x="235" y="166"/>
                </a:cubicBezTo>
                <a:cubicBezTo>
                  <a:pt x="240" y="168"/>
                  <a:pt x="245" y="168"/>
                  <a:pt x="250" y="169"/>
                </a:cubicBezTo>
                <a:cubicBezTo>
                  <a:pt x="252" y="169"/>
                  <a:pt x="256" y="166"/>
                  <a:pt x="256" y="170"/>
                </a:cubicBezTo>
                <a:cubicBezTo>
                  <a:pt x="256" y="171"/>
                  <a:pt x="252" y="173"/>
                  <a:pt x="250" y="174"/>
                </a:cubicBezTo>
                <a:cubicBezTo>
                  <a:pt x="244" y="174"/>
                  <a:pt x="239" y="175"/>
                  <a:pt x="233" y="173"/>
                </a:cubicBezTo>
                <a:cubicBezTo>
                  <a:pt x="221" y="170"/>
                  <a:pt x="216" y="158"/>
                  <a:pt x="222" y="147"/>
                </a:cubicBezTo>
                <a:cubicBezTo>
                  <a:pt x="229" y="132"/>
                  <a:pt x="242" y="126"/>
                  <a:pt x="256" y="130"/>
                </a:cubicBezTo>
                <a:cubicBezTo>
                  <a:pt x="261" y="131"/>
                  <a:pt x="263" y="135"/>
                  <a:pt x="261" y="139"/>
                </a:cubicBezTo>
                <a:cubicBezTo>
                  <a:pt x="260" y="142"/>
                  <a:pt x="257" y="145"/>
                  <a:pt x="255" y="147"/>
                </a:cubicBezTo>
                <a:cubicBezTo>
                  <a:pt x="249" y="153"/>
                  <a:pt x="240" y="156"/>
                  <a:pt x="229" y="159"/>
                </a:cubicBezTo>
                <a:close/>
                <a:moveTo>
                  <a:pt x="229" y="148"/>
                </a:moveTo>
                <a:cubicBezTo>
                  <a:pt x="230" y="149"/>
                  <a:pt x="231" y="150"/>
                  <a:pt x="232" y="150"/>
                </a:cubicBezTo>
                <a:cubicBezTo>
                  <a:pt x="238" y="151"/>
                  <a:pt x="243" y="148"/>
                  <a:pt x="247" y="145"/>
                </a:cubicBezTo>
                <a:cubicBezTo>
                  <a:pt x="250" y="143"/>
                  <a:pt x="253" y="142"/>
                  <a:pt x="253" y="138"/>
                </a:cubicBezTo>
                <a:cubicBezTo>
                  <a:pt x="252" y="136"/>
                  <a:pt x="247" y="134"/>
                  <a:pt x="243" y="135"/>
                </a:cubicBezTo>
                <a:cubicBezTo>
                  <a:pt x="237" y="137"/>
                  <a:pt x="233" y="140"/>
                  <a:pt x="230" y="146"/>
                </a:cubicBezTo>
                <a:cubicBezTo>
                  <a:pt x="229" y="146"/>
                  <a:pt x="229" y="147"/>
                  <a:pt x="229" y="148"/>
                </a:cubicBezTo>
                <a:close/>
                <a:moveTo>
                  <a:pt x="111" y="246"/>
                </a:moveTo>
                <a:cubicBezTo>
                  <a:pt x="117" y="240"/>
                  <a:pt x="123" y="239"/>
                  <a:pt x="127" y="237"/>
                </a:cubicBezTo>
                <a:cubicBezTo>
                  <a:pt x="144" y="233"/>
                  <a:pt x="161" y="229"/>
                  <a:pt x="177" y="225"/>
                </a:cubicBezTo>
                <a:cubicBezTo>
                  <a:pt x="200" y="221"/>
                  <a:pt x="222" y="217"/>
                  <a:pt x="245" y="213"/>
                </a:cubicBezTo>
                <a:cubicBezTo>
                  <a:pt x="247" y="212"/>
                  <a:pt x="249" y="212"/>
                  <a:pt x="251" y="213"/>
                </a:cubicBezTo>
                <a:cubicBezTo>
                  <a:pt x="251" y="213"/>
                  <a:pt x="252" y="214"/>
                  <a:pt x="252" y="214"/>
                </a:cubicBezTo>
                <a:cubicBezTo>
                  <a:pt x="252" y="215"/>
                  <a:pt x="252" y="217"/>
                  <a:pt x="251" y="217"/>
                </a:cubicBezTo>
                <a:cubicBezTo>
                  <a:pt x="248" y="218"/>
                  <a:pt x="244" y="219"/>
                  <a:pt x="241" y="220"/>
                </a:cubicBezTo>
                <a:cubicBezTo>
                  <a:pt x="228" y="222"/>
                  <a:pt x="215" y="224"/>
                  <a:pt x="202" y="227"/>
                </a:cubicBezTo>
                <a:cubicBezTo>
                  <a:pt x="176" y="232"/>
                  <a:pt x="150" y="239"/>
                  <a:pt x="124" y="245"/>
                </a:cubicBezTo>
                <a:cubicBezTo>
                  <a:pt x="121" y="245"/>
                  <a:pt x="118" y="245"/>
                  <a:pt x="111" y="246"/>
                </a:cubicBezTo>
                <a:close/>
                <a:moveTo>
                  <a:pt x="299" y="167"/>
                </a:moveTo>
                <a:cubicBezTo>
                  <a:pt x="295" y="169"/>
                  <a:pt x="291" y="171"/>
                  <a:pt x="287" y="173"/>
                </a:cubicBezTo>
                <a:cubicBezTo>
                  <a:pt x="283" y="174"/>
                  <a:pt x="278" y="174"/>
                  <a:pt x="275" y="173"/>
                </a:cubicBezTo>
                <a:cubicBezTo>
                  <a:pt x="268" y="171"/>
                  <a:pt x="265" y="164"/>
                  <a:pt x="268" y="157"/>
                </a:cubicBezTo>
                <a:cubicBezTo>
                  <a:pt x="277" y="144"/>
                  <a:pt x="289" y="137"/>
                  <a:pt x="304" y="134"/>
                </a:cubicBezTo>
                <a:cubicBezTo>
                  <a:pt x="306" y="133"/>
                  <a:pt x="309" y="133"/>
                  <a:pt x="311" y="134"/>
                </a:cubicBezTo>
                <a:cubicBezTo>
                  <a:pt x="316" y="135"/>
                  <a:pt x="318" y="140"/>
                  <a:pt x="316" y="144"/>
                </a:cubicBezTo>
                <a:cubicBezTo>
                  <a:pt x="316" y="146"/>
                  <a:pt x="315" y="147"/>
                  <a:pt x="314" y="149"/>
                </a:cubicBezTo>
                <a:cubicBezTo>
                  <a:pt x="310" y="157"/>
                  <a:pt x="306" y="165"/>
                  <a:pt x="313" y="174"/>
                </a:cubicBezTo>
                <a:cubicBezTo>
                  <a:pt x="313" y="174"/>
                  <a:pt x="313" y="176"/>
                  <a:pt x="312" y="176"/>
                </a:cubicBezTo>
                <a:cubicBezTo>
                  <a:pt x="311" y="177"/>
                  <a:pt x="309" y="178"/>
                  <a:pt x="308" y="177"/>
                </a:cubicBezTo>
                <a:cubicBezTo>
                  <a:pt x="305" y="174"/>
                  <a:pt x="303" y="170"/>
                  <a:pt x="299" y="167"/>
                </a:cubicBezTo>
                <a:close/>
                <a:moveTo>
                  <a:pt x="303" y="143"/>
                </a:moveTo>
                <a:cubicBezTo>
                  <a:pt x="303" y="141"/>
                  <a:pt x="301" y="139"/>
                  <a:pt x="298" y="140"/>
                </a:cubicBezTo>
                <a:cubicBezTo>
                  <a:pt x="289" y="143"/>
                  <a:pt x="282" y="148"/>
                  <a:pt x="276" y="155"/>
                </a:cubicBezTo>
                <a:cubicBezTo>
                  <a:pt x="274" y="158"/>
                  <a:pt x="273" y="161"/>
                  <a:pt x="275" y="164"/>
                </a:cubicBezTo>
                <a:cubicBezTo>
                  <a:pt x="276" y="167"/>
                  <a:pt x="279" y="167"/>
                  <a:pt x="282" y="167"/>
                </a:cubicBezTo>
                <a:cubicBezTo>
                  <a:pt x="294" y="166"/>
                  <a:pt x="303" y="155"/>
                  <a:pt x="303" y="143"/>
                </a:cubicBezTo>
                <a:close/>
                <a:moveTo>
                  <a:pt x="207" y="103"/>
                </a:moveTo>
                <a:cubicBezTo>
                  <a:pt x="202" y="113"/>
                  <a:pt x="203" y="123"/>
                  <a:pt x="203" y="133"/>
                </a:cubicBezTo>
                <a:cubicBezTo>
                  <a:pt x="203" y="134"/>
                  <a:pt x="202" y="135"/>
                  <a:pt x="203" y="136"/>
                </a:cubicBezTo>
                <a:cubicBezTo>
                  <a:pt x="204" y="140"/>
                  <a:pt x="207" y="144"/>
                  <a:pt x="207" y="148"/>
                </a:cubicBezTo>
                <a:cubicBezTo>
                  <a:pt x="207" y="152"/>
                  <a:pt x="204" y="157"/>
                  <a:pt x="203" y="161"/>
                </a:cubicBezTo>
                <a:cubicBezTo>
                  <a:pt x="203" y="163"/>
                  <a:pt x="205" y="165"/>
                  <a:pt x="206" y="168"/>
                </a:cubicBezTo>
                <a:cubicBezTo>
                  <a:pt x="207" y="169"/>
                  <a:pt x="208" y="172"/>
                  <a:pt x="206" y="173"/>
                </a:cubicBezTo>
                <a:cubicBezTo>
                  <a:pt x="204" y="173"/>
                  <a:pt x="202" y="173"/>
                  <a:pt x="200" y="172"/>
                </a:cubicBezTo>
                <a:cubicBezTo>
                  <a:pt x="199" y="172"/>
                  <a:pt x="198" y="170"/>
                  <a:pt x="197" y="169"/>
                </a:cubicBezTo>
                <a:cubicBezTo>
                  <a:pt x="195" y="167"/>
                  <a:pt x="193" y="167"/>
                  <a:pt x="190" y="168"/>
                </a:cubicBezTo>
                <a:cubicBezTo>
                  <a:pt x="186" y="170"/>
                  <a:pt x="181" y="172"/>
                  <a:pt x="176" y="174"/>
                </a:cubicBezTo>
                <a:cubicBezTo>
                  <a:pt x="171" y="175"/>
                  <a:pt x="166" y="174"/>
                  <a:pt x="163" y="170"/>
                </a:cubicBezTo>
                <a:cubicBezTo>
                  <a:pt x="159" y="165"/>
                  <a:pt x="159" y="160"/>
                  <a:pt x="161" y="155"/>
                </a:cubicBezTo>
                <a:cubicBezTo>
                  <a:pt x="163" y="150"/>
                  <a:pt x="167" y="146"/>
                  <a:pt x="172" y="143"/>
                </a:cubicBezTo>
                <a:cubicBezTo>
                  <a:pt x="177" y="140"/>
                  <a:pt x="183" y="138"/>
                  <a:pt x="189" y="135"/>
                </a:cubicBezTo>
                <a:cubicBezTo>
                  <a:pt x="195" y="133"/>
                  <a:pt x="195" y="133"/>
                  <a:pt x="196" y="127"/>
                </a:cubicBezTo>
                <a:cubicBezTo>
                  <a:pt x="197" y="121"/>
                  <a:pt x="197" y="116"/>
                  <a:pt x="199" y="111"/>
                </a:cubicBezTo>
                <a:cubicBezTo>
                  <a:pt x="200" y="107"/>
                  <a:pt x="202" y="105"/>
                  <a:pt x="204" y="102"/>
                </a:cubicBezTo>
                <a:cubicBezTo>
                  <a:pt x="205" y="102"/>
                  <a:pt x="206" y="103"/>
                  <a:pt x="207" y="103"/>
                </a:cubicBezTo>
                <a:close/>
                <a:moveTo>
                  <a:pt x="195" y="154"/>
                </a:moveTo>
                <a:cubicBezTo>
                  <a:pt x="195" y="148"/>
                  <a:pt x="189" y="142"/>
                  <a:pt x="185" y="143"/>
                </a:cubicBezTo>
                <a:cubicBezTo>
                  <a:pt x="177" y="145"/>
                  <a:pt x="171" y="149"/>
                  <a:pt x="167" y="157"/>
                </a:cubicBezTo>
                <a:cubicBezTo>
                  <a:pt x="165" y="162"/>
                  <a:pt x="169" y="168"/>
                  <a:pt x="174" y="167"/>
                </a:cubicBezTo>
                <a:cubicBezTo>
                  <a:pt x="181" y="167"/>
                  <a:pt x="187" y="164"/>
                  <a:pt x="191" y="159"/>
                </a:cubicBezTo>
                <a:cubicBezTo>
                  <a:pt x="193" y="158"/>
                  <a:pt x="194" y="155"/>
                  <a:pt x="195" y="154"/>
                </a:cubicBezTo>
                <a:close/>
                <a:moveTo>
                  <a:pt x="289" y="195"/>
                </a:moveTo>
                <a:cubicBezTo>
                  <a:pt x="289" y="196"/>
                  <a:pt x="288" y="197"/>
                  <a:pt x="288" y="197"/>
                </a:cubicBezTo>
                <a:cubicBezTo>
                  <a:pt x="286" y="198"/>
                  <a:pt x="284" y="199"/>
                  <a:pt x="282" y="199"/>
                </a:cubicBezTo>
                <a:cubicBezTo>
                  <a:pt x="257" y="202"/>
                  <a:pt x="231" y="206"/>
                  <a:pt x="206" y="208"/>
                </a:cubicBezTo>
                <a:cubicBezTo>
                  <a:pt x="171" y="211"/>
                  <a:pt x="137" y="216"/>
                  <a:pt x="104" y="225"/>
                </a:cubicBezTo>
                <a:cubicBezTo>
                  <a:pt x="102" y="225"/>
                  <a:pt x="100" y="225"/>
                  <a:pt x="98" y="224"/>
                </a:cubicBezTo>
                <a:cubicBezTo>
                  <a:pt x="98" y="224"/>
                  <a:pt x="98" y="224"/>
                  <a:pt x="98" y="223"/>
                </a:cubicBezTo>
                <a:cubicBezTo>
                  <a:pt x="97" y="223"/>
                  <a:pt x="97" y="222"/>
                  <a:pt x="98" y="222"/>
                </a:cubicBezTo>
                <a:cubicBezTo>
                  <a:pt x="99" y="221"/>
                  <a:pt x="101" y="219"/>
                  <a:pt x="103" y="219"/>
                </a:cubicBezTo>
                <a:cubicBezTo>
                  <a:pt x="123" y="215"/>
                  <a:pt x="143" y="209"/>
                  <a:pt x="164" y="206"/>
                </a:cubicBezTo>
                <a:cubicBezTo>
                  <a:pt x="202" y="201"/>
                  <a:pt x="241" y="197"/>
                  <a:pt x="279" y="193"/>
                </a:cubicBezTo>
                <a:cubicBezTo>
                  <a:pt x="282" y="193"/>
                  <a:pt x="285" y="193"/>
                  <a:pt x="287" y="193"/>
                </a:cubicBezTo>
                <a:cubicBezTo>
                  <a:pt x="288" y="193"/>
                  <a:pt x="288" y="194"/>
                  <a:pt x="289" y="195"/>
                </a:cubicBezTo>
                <a:close/>
                <a:moveTo>
                  <a:pt x="244" y="65"/>
                </a:moveTo>
                <a:cubicBezTo>
                  <a:pt x="244" y="65"/>
                  <a:pt x="244" y="65"/>
                  <a:pt x="244" y="65"/>
                </a:cubicBezTo>
                <a:cubicBezTo>
                  <a:pt x="223" y="65"/>
                  <a:pt x="202" y="65"/>
                  <a:pt x="181" y="65"/>
                </a:cubicBezTo>
                <a:cubicBezTo>
                  <a:pt x="165" y="66"/>
                  <a:pt x="148" y="66"/>
                  <a:pt x="131" y="67"/>
                </a:cubicBezTo>
                <a:cubicBezTo>
                  <a:pt x="117" y="68"/>
                  <a:pt x="103" y="70"/>
                  <a:pt x="89" y="73"/>
                </a:cubicBezTo>
                <a:cubicBezTo>
                  <a:pt x="79" y="74"/>
                  <a:pt x="68" y="77"/>
                  <a:pt x="58" y="80"/>
                </a:cubicBezTo>
                <a:cubicBezTo>
                  <a:pt x="48" y="83"/>
                  <a:pt x="41" y="89"/>
                  <a:pt x="35" y="98"/>
                </a:cubicBezTo>
                <a:cubicBezTo>
                  <a:pt x="24" y="113"/>
                  <a:pt x="18" y="130"/>
                  <a:pt x="13" y="148"/>
                </a:cubicBezTo>
                <a:cubicBezTo>
                  <a:pt x="5" y="176"/>
                  <a:pt x="7" y="204"/>
                  <a:pt x="9" y="233"/>
                </a:cubicBezTo>
                <a:cubicBezTo>
                  <a:pt x="10" y="245"/>
                  <a:pt x="15" y="258"/>
                  <a:pt x="24" y="267"/>
                </a:cubicBezTo>
                <a:cubicBezTo>
                  <a:pt x="41" y="285"/>
                  <a:pt x="63" y="291"/>
                  <a:pt x="87" y="289"/>
                </a:cubicBezTo>
                <a:cubicBezTo>
                  <a:pt x="105" y="288"/>
                  <a:pt x="122" y="285"/>
                  <a:pt x="139" y="283"/>
                </a:cubicBezTo>
                <a:cubicBezTo>
                  <a:pt x="169" y="280"/>
                  <a:pt x="200" y="274"/>
                  <a:pt x="230" y="266"/>
                </a:cubicBezTo>
                <a:cubicBezTo>
                  <a:pt x="245" y="262"/>
                  <a:pt x="260" y="258"/>
                  <a:pt x="275" y="254"/>
                </a:cubicBezTo>
                <a:cubicBezTo>
                  <a:pt x="301" y="246"/>
                  <a:pt x="328" y="242"/>
                  <a:pt x="353" y="232"/>
                </a:cubicBezTo>
                <a:cubicBezTo>
                  <a:pt x="355" y="231"/>
                  <a:pt x="359" y="231"/>
                  <a:pt x="362" y="231"/>
                </a:cubicBezTo>
                <a:cubicBezTo>
                  <a:pt x="367" y="232"/>
                  <a:pt x="368" y="234"/>
                  <a:pt x="368" y="240"/>
                </a:cubicBezTo>
                <a:cubicBezTo>
                  <a:pt x="366" y="255"/>
                  <a:pt x="365" y="270"/>
                  <a:pt x="363" y="285"/>
                </a:cubicBezTo>
                <a:cubicBezTo>
                  <a:pt x="363" y="289"/>
                  <a:pt x="362" y="293"/>
                  <a:pt x="363" y="297"/>
                </a:cubicBezTo>
                <a:cubicBezTo>
                  <a:pt x="364" y="308"/>
                  <a:pt x="377" y="317"/>
                  <a:pt x="387" y="312"/>
                </a:cubicBezTo>
                <a:cubicBezTo>
                  <a:pt x="389" y="312"/>
                  <a:pt x="391" y="311"/>
                  <a:pt x="393" y="310"/>
                </a:cubicBezTo>
                <a:cubicBezTo>
                  <a:pt x="414" y="300"/>
                  <a:pt x="434" y="290"/>
                  <a:pt x="452" y="276"/>
                </a:cubicBezTo>
                <a:cubicBezTo>
                  <a:pt x="481" y="256"/>
                  <a:pt x="509" y="235"/>
                  <a:pt x="539" y="217"/>
                </a:cubicBezTo>
                <a:cubicBezTo>
                  <a:pt x="553" y="209"/>
                  <a:pt x="565" y="199"/>
                  <a:pt x="578" y="190"/>
                </a:cubicBezTo>
                <a:cubicBezTo>
                  <a:pt x="583" y="186"/>
                  <a:pt x="588" y="182"/>
                  <a:pt x="593" y="178"/>
                </a:cubicBezTo>
                <a:cubicBezTo>
                  <a:pt x="609" y="167"/>
                  <a:pt x="623" y="155"/>
                  <a:pt x="636" y="141"/>
                </a:cubicBezTo>
                <a:cubicBezTo>
                  <a:pt x="639" y="138"/>
                  <a:pt x="642" y="134"/>
                  <a:pt x="645" y="129"/>
                </a:cubicBezTo>
                <a:cubicBezTo>
                  <a:pt x="649" y="123"/>
                  <a:pt x="647" y="115"/>
                  <a:pt x="642" y="110"/>
                </a:cubicBezTo>
                <a:cubicBezTo>
                  <a:pt x="638" y="107"/>
                  <a:pt x="634" y="105"/>
                  <a:pt x="630" y="103"/>
                </a:cubicBezTo>
                <a:cubicBezTo>
                  <a:pt x="601" y="87"/>
                  <a:pt x="573" y="70"/>
                  <a:pt x="542" y="59"/>
                </a:cubicBezTo>
                <a:cubicBezTo>
                  <a:pt x="533" y="56"/>
                  <a:pt x="524" y="53"/>
                  <a:pt x="515" y="49"/>
                </a:cubicBezTo>
                <a:cubicBezTo>
                  <a:pt x="484" y="34"/>
                  <a:pt x="451" y="25"/>
                  <a:pt x="419" y="14"/>
                </a:cubicBezTo>
                <a:cubicBezTo>
                  <a:pt x="411" y="11"/>
                  <a:pt x="402" y="10"/>
                  <a:pt x="394" y="11"/>
                </a:cubicBezTo>
                <a:cubicBezTo>
                  <a:pt x="383" y="12"/>
                  <a:pt x="376" y="18"/>
                  <a:pt x="370" y="26"/>
                </a:cubicBezTo>
                <a:cubicBezTo>
                  <a:pt x="366" y="34"/>
                  <a:pt x="362" y="42"/>
                  <a:pt x="361" y="52"/>
                </a:cubicBezTo>
                <a:cubicBezTo>
                  <a:pt x="360" y="56"/>
                  <a:pt x="359" y="60"/>
                  <a:pt x="358" y="63"/>
                </a:cubicBezTo>
                <a:cubicBezTo>
                  <a:pt x="357" y="67"/>
                  <a:pt x="355" y="69"/>
                  <a:pt x="352" y="68"/>
                </a:cubicBezTo>
                <a:cubicBezTo>
                  <a:pt x="341" y="68"/>
                  <a:pt x="331" y="68"/>
                  <a:pt x="321" y="68"/>
                </a:cubicBezTo>
                <a:cubicBezTo>
                  <a:pt x="295" y="67"/>
                  <a:pt x="270" y="66"/>
                  <a:pt x="244" y="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HappyZcool-2016" panose="02010600030101010101" pitchFamily="2" charset="-122"/>
              <a:ea typeface="HappyZcool-2016" panose="02010600030101010101" pitchFamily="2" charset="-122"/>
              <a:sym typeface="HappyZcool-2016" panose="02010600030101010101" pitchFamily="2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F7EF7B3-A81D-4464-A577-FD93CCEF2297}"/>
              </a:ext>
            </a:extLst>
          </p:cNvPr>
          <p:cNvSpPr txBox="1"/>
          <p:nvPr/>
        </p:nvSpPr>
        <p:spPr>
          <a:xfrm>
            <a:off x="1866315" y="270357"/>
            <a:ext cx="4807440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2800" dirty="0">
                <a:solidFill>
                  <a:schemeClr val="accent2"/>
                </a:solidFill>
                <a:latin typeface="中国式手写风" panose="02000500000000000000" pitchFamily="2" charset="-122"/>
                <a:ea typeface="中国式手写风" panose="02000500000000000000" pitchFamily="2" charset="-122"/>
              </a:rPr>
              <a:t>模型 </a:t>
            </a:r>
            <a:r>
              <a:rPr lang="en-US" altLang="zh-CN" sz="2800" dirty="0">
                <a:solidFill>
                  <a:schemeClr val="accent2"/>
                </a:solidFill>
                <a:latin typeface="中国式手写风" panose="02000500000000000000" pitchFamily="2" charset="-122"/>
                <a:ea typeface="中国式手写风" panose="02000500000000000000" pitchFamily="2" charset="-122"/>
              </a:rPr>
              <a:t>-&gt; </a:t>
            </a:r>
            <a:r>
              <a:rPr lang="zh-CN" altLang="en-US" sz="2800" dirty="0">
                <a:solidFill>
                  <a:schemeClr val="accent2"/>
                </a:solidFill>
                <a:latin typeface="中国式手写风" panose="02000500000000000000" pitchFamily="2" charset="-122"/>
                <a:ea typeface="中国式手写风" panose="02000500000000000000" pitchFamily="2" charset="-122"/>
              </a:rPr>
              <a:t>三视图</a:t>
            </a:r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E328B26E-6D75-4D77-A411-2330BCE0EB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lum contras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383" t="38431"/>
          <a:stretch/>
        </p:blipFill>
        <p:spPr>
          <a:xfrm>
            <a:off x="2693600" y="1218553"/>
            <a:ext cx="8125286" cy="4033637"/>
          </a:xfrm>
          <a:prstGeom prst="rect">
            <a:avLst/>
          </a:prstGeom>
        </p:spPr>
      </p:pic>
      <p:sp>
        <p:nvSpPr>
          <p:cNvPr id="55" name="任意多边形 11">
            <a:extLst>
              <a:ext uri="{FF2B5EF4-FFF2-40B4-BE49-F238E27FC236}">
                <a16:creationId xmlns:a16="http://schemas.microsoft.com/office/drawing/2014/main" id="{1B314BDE-8750-4293-82D2-D0A017280F8E}"/>
              </a:ext>
            </a:extLst>
          </p:cNvPr>
          <p:cNvSpPr/>
          <p:nvPr/>
        </p:nvSpPr>
        <p:spPr>
          <a:xfrm>
            <a:off x="2969433" y="4233412"/>
            <a:ext cx="671326" cy="716848"/>
          </a:xfrm>
          <a:custGeom>
            <a:avLst/>
            <a:gdLst>
              <a:gd name="connsiteX0" fmla="*/ 15980 w 713910"/>
              <a:gd name="connsiteY0" fmla="*/ 116173 h 716662"/>
              <a:gd name="connsiteX1" fmla="*/ 378837 w 713910"/>
              <a:gd name="connsiteY1" fmla="*/ 58 h 716662"/>
              <a:gd name="connsiteX2" fmla="*/ 654609 w 713910"/>
              <a:gd name="connsiteY2" fmla="*/ 130687 h 716662"/>
              <a:gd name="connsiteX3" fmla="*/ 712666 w 713910"/>
              <a:gd name="connsiteY3" fmla="*/ 420973 h 716662"/>
              <a:gd name="connsiteX4" fmla="*/ 625580 w 713910"/>
              <a:gd name="connsiteY4" fmla="*/ 624173 h 716662"/>
              <a:gd name="connsiteX5" fmla="*/ 451409 w 713910"/>
              <a:gd name="connsiteY5" fmla="*/ 711258 h 716662"/>
              <a:gd name="connsiteX6" fmla="*/ 248209 w 713910"/>
              <a:gd name="connsiteY6" fmla="*/ 696744 h 716662"/>
              <a:gd name="connsiteX7" fmla="*/ 74037 w 713910"/>
              <a:gd name="connsiteY7" fmla="*/ 609658 h 716662"/>
              <a:gd name="connsiteX8" fmla="*/ 45009 w 713910"/>
              <a:gd name="connsiteY8" fmla="*/ 420973 h 716662"/>
              <a:gd name="connsiteX9" fmla="*/ 59523 w 713910"/>
              <a:gd name="connsiteY9" fmla="*/ 275830 h 716662"/>
              <a:gd name="connsiteX10" fmla="*/ 15980 w 713910"/>
              <a:gd name="connsiteY10" fmla="*/ 116173 h 716662"/>
              <a:gd name="connsiteX0" fmla="*/ 29862 w 684249"/>
              <a:gd name="connsiteY0" fmla="*/ 279991 h 720823"/>
              <a:gd name="connsiteX1" fmla="*/ 349176 w 684249"/>
              <a:gd name="connsiteY1" fmla="*/ 4219 h 720823"/>
              <a:gd name="connsiteX2" fmla="*/ 624948 w 684249"/>
              <a:gd name="connsiteY2" fmla="*/ 134848 h 720823"/>
              <a:gd name="connsiteX3" fmla="*/ 683005 w 684249"/>
              <a:gd name="connsiteY3" fmla="*/ 425134 h 720823"/>
              <a:gd name="connsiteX4" fmla="*/ 595919 w 684249"/>
              <a:gd name="connsiteY4" fmla="*/ 628334 h 720823"/>
              <a:gd name="connsiteX5" fmla="*/ 421748 w 684249"/>
              <a:gd name="connsiteY5" fmla="*/ 715419 h 720823"/>
              <a:gd name="connsiteX6" fmla="*/ 218548 w 684249"/>
              <a:gd name="connsiteY6" fmla="*/ 700905 h 720823"/>
              <a:gd name="connsiteX7" fmla="*/ 44376 w 684249"/>
              <a:gd name="connsiteY7" fmla="*/ 613819 h 720823"/>
              <a:gd name="connsiteX8" fmla="*/ 15348 w 684249"/>
              <a:gd name="connsiteY8" fmla="*/ 425134 h 720823"/>
              <a:gd name="connsiteX9" fmla="*/ 29862 w 684249"/>
              <a:gd name="connsiteY9" fmla="*/ 279991 h 720823"/>
              <a:gd name="connsiteX0" fmla="*/ 29862 w 684249"/>
              <a:gd name="connsiteY0" fmla="*/ 275792 h 716624"/>
              <a:gd name="connsiteX1" fmla="*/ 169562 w 684249"/>
              <a:gd name="connsiteY1" fmla="*/ 122032 h 716624"/>
              <a:gd name="connsiteX2" fmla="*/ 349176 w 684249"/>
              <a:gd name="connsiteY2" fmla="*/ 20 h 716624"/>
              <a:gd name="connsiteX3" fmla="*/ 624948 w 684249"/>
              <a:gd name="connsiteY3" fmla="*/ 130649 h 716624"/>
              <a:gd name="connsiteX4" fmla="*/ 683005 w 684249"/>
              <a:gd name="connsiteY4" fmla="*/ 420935 h 716624"/>
              <a:gd name="connsiteX5" fmla="*/ 595919 w 684249"/>
              <a:gd name="connsiteY5" fmla="*/ 624135 h 716624"/>
              <a:gd name="connsiteX6" fmla="*/ 421748 w 684249"/>
              <a:gd name="connsiteY6" fmla="*/ 711220 h 716624"/>
              <a:gd name="connsiteX7" fmla="*/ 218548 w 684249"/>
              <a:gd name="connsiteY7" fmla="*/ 696706 h 716624"/>
              <a:gd name="connsiteX8" fmla="*/ 44376 w 684249"/>
              <a:gd name="connsiteY8" fmla="*/ 609620 h 716624"/>
              <a:gd name="connsiteX9" fmla="*/ 15348 w 684249"/>
              <a:gd name="connsiteY9" fmla="*/ 420935 h 716624"/>
              <a:gd name="connsiteX10" fmla="*/ 29862 w 684249"/>
              <a:gd name="connsiteY10" fmla="*/ 275792 h 716624"/>
              <a:gd name="connsiteX0" fmla="*/ 16939 w 671326"/>
              <a:gd name="connsiteY0" fmla="*/ 276016 h 716848"/>
              <a:gd name="connsiteX1" fmla="*/ 137589 w 671326"/>
              <a:gd name="connsiteY1" fmla="*/ 103206 h 716848"/>
              <a:gd name="connsiteX2" fmla="*/ 336253 w 671326"/>
              <a:gd name="connsiteY2" fmla="*/ 244 h 716848"/>
              <a:gd name="connsiteX3" fmla="*/ 612025 w 671326"/>
              <a:gd name="connsiteY3" fmla="*/ 130873 h 716848"/>
              <a:gd name="connsiteX4" fmla="*/ 670082 w 671326"/>
              <a:gd name="connsiteY4" fmla="*/ 421159 h 716848"/>
              <a:gd name="connsiteX5" fmla="*/ 582996 w 671326"/>
              <a:gd name="connsiteY5" fmla="*/ 624359 h 716848"/>
              <a:gd name="connsiteX6" fmla="*/ 408825 w 671326"/>
              <a:gd name="connsiteY6" fmla="*/ 711444 h 716848"/>
              <a:gd name="connsiteX7" fmla="*/ 205625 w 671326"/>
              <a:gd name="connsiteY7" fmla="*/ 696930 h 716848"/>
              <a:gd name="connsiteX8" fmla="*/ 31453 w 671326"/>
              <a:gd name="connsiteY8" fmla="*/ 609844 h 716848"/>
              <a:gd name="connsiteX9" fmla="*/ 2425 w 671326"/>
              <a:gd name="connsiteY9" fmla="*/ 421159 h 716848"/>
              <a:gd name="connsiteX10" fmla="*/ 16939 w 671326"/>
              <a:gd name="connsiteY10" fmla="*/ 276016 h 71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71326" h="716848">
                <a:moveTo>
                  <a:pt x="16939" y="276016"/>
                </a:moveTo>
                <a:cubicBezTo>
                  <a:pt x="39466" y="223024"/>
                  <a:pt x="84370" y="149168"/>
                  <a:pt x="137589" y="103206"/>
                </a:cubicBezTo>
                <a:cubicBezTo>
                  <a:pt x="190808" y="57244"/>
                  <a:pt x="257180" y="-4367"/>
                  <a:pt x="336253" y="244"/>
                </a:cubicBezTo>
                <a:cubicBezTo>
                  <a:pt x="415326" y="4855"/>
                  <a:pt x="556387" y="60720"/>
                  <a:pt x="612025" y="130873"/>
                </a:cubicBezTo>
                <a:cubicBezTo>
                  <a:pt x="667663" y="201026"/>
                  <a:pt x="674920" y="338911"/>
                  <a:pt x="670082" y="421159"/>
                </a:cubicBezTo>
                <a:cubicBezTo>
                  <a:pt x="665244" y="503407"/>
                  <a:pt x="626539" y="575978"/>
                  <a:pt x="582996" y="624359"/>
                </a:cubicBezTo>
                <a:cubicBezTo>
                  <a:pt x="539453" y="672740"/>
                  <a:pt x="471720" y="699349"/>
                  <a:pt x="408825" y="711444"/>
                </a:cubicBezTo>
                <a:cubicBezTo>
                  <a:pt x="345930" y="723539"/>
                  <a:pt x="268520" y="713863"/>
                  <a:pt x="205625" y="696930"/>
                </a:cubicBezTo>
                <a:cubicBezTo>
                  <a:pt x="142730" y="679997"/>
                  <a:pt x="65320" y="655806"/>
                  <a:pt x="31453" y="609844"/>
                </a:cubicBezTo>
                <a:cubicBezTo>
                  <a:pt x="-2414" y="563882"/>
                  <a:pt x="4844" y="476797"/>
                  <a:pt x="2425" y="421159"/>
                </a:cubicBezTo>
                <a:cubicBezTo>
                  <a:pt x="6" y="365521"/>
                  <a:pt x="-5588" y="329008"/>
                  <a:pt x="16939" y="276016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2"/>
                </a:solidFill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rPr>
              <a:t>01</a:t>
            </a:r>
            <a:endParaRPr lang="zh-CN" altLang="en-US" sz="2400" dirty="0">
              <a:solidFill>
                <a:schemeClr val="tx2"/>
              </a:solidFill>
              <a:latin typeface="HappyZcool-2016" panose="02010600030101010101" pitchFamily="2" charset="-122"/>
              <a:ea typeface="HappyZcool-2016" panose="02010600030101010101" pitchFamily="2" charset="-122"/>
              <a:sym typeface="HappyZcool-2016" panose="02010600030101010101" pitchFamily="2" charset="-122"/>
            </a:endParaRPr>
          </a:p>
        </p:txBody>
      </p:sp>
      <p:sp>
        <p:nvSpPr>
          <p:cNvPr id="56" name="任意多边形 11">
            <a:extLst>
              <a:ext uri="{FF2B5EF4-FFF2-40B4-BE49-F238E27FC236}">
                <a16:creationId xmlns:a16="http://schemas.microsoft.com/office/drawing/2014/main" id="{4514002F-930F-49DB-A3F6-530408D65CFB}"/>
              </a:ext>
            </a:extLst>
          </p:cNvPr>
          <p:cNvSpPr/>
          <p:nvPr/>
        </p:nvSpPr>
        <p:spPr>
          <a:xfrm>
            <a:off x="5760337" y="3429000"/>
            <a:ext cx="671326" cy="716848"/>
          </a:xfrm>
          <a:custGeom>
            <a:avLst/>
            <a:gdLst>
              <a:gd name="connsiteX0" fmla="*/ 15980 w 713910"/>
              <a:gd name="connsiteY0" fmla="*/ 116173 h 716662"/>
              <a:gd name="connsiteX1" fmla="*/ 378837 w 713910"/>
              <a:gd name="connsiteY1" fmla="*/ 58 h 716662"/>
              <a:gd name="connsiteX2" fmla="*/ 654609 w 713910"/>
              <a:gd name="connsiteY2" fmla="*/ 130687 h 716662"/>
              <a:gd name="connsiteX3" fmla="*/ 712666 w 713910"/>
              <a:gd name="connsiteY3" fmla="*/ 420973 h 716662"/>
              <a:gd name="connsiteX4" fmla="*/ 625580 w 713910"/>
              <a:gd name="connsiteY4" fmla="*/ 624173 h 716662"/>
              <a:gd name="connsiteX5" fmla="*/ 451409 w 713910"/>
              <a:gd name="connsiteY5" fmla="*/ 711258 h 716662"/>
              <a:gd name="connsiteX6" fmla="*/ 248209 w 713910"/>
              <a:gd name="connsiteY6" fmla="*/ 696744 h 716662"/>
              <a:gd name="connsiteX7" fmla="*/ 74037 w 713910"/>
              <a:gd name="connsiteY7" fmla="*/ 609658 h 716662"/>
              <a:gd name="connsiteX8" fmla="*/ 45009 w 713910"/>
              <a:gd name="connsiteY8" fmla="*/ 420973 h 716662"/>
              <a:gd name="connsiteX9" fmla="*/ 59523 w 713910"/>
              <a:gd name="connsiteY9" fmla="*/ 275830 h 716662"/>
              <a:gd name="connsiteX10" fmla="*/ 15980 w 713910"/>
              <a:gd name="connsiteY10" fmla="*/ 116173 h 716662"/>
              <a:gd name="connsiteX0" fmla="*/ 29862 w 684249"/>
              <a:gd name="connsiteY0" fmla="*/ 279991 h 720823"/>
              <a:gd name="connsiteX1" fmla="*/ 349176 w 684249"/>
              <a:gd name="connsiteY1" fmla="*/ 4219 h 720823"/>
              <a:gd name="connsiteX2" fmla="*/ 624948 w 684249"/>
              <a:gd name="connsiteY2" fmla="*/ 134848 h 720823"/>
              <a:gd name="connsiteX3" fmla="*/ 683005 w 684249"/>
              <a:gd name="connsiteY3" fmla="*/ 425134 h 720823"/>
              <a:gd name="connsiteX4" fmla="*/ 595919 w 684249"/>
              <a:gd name="connsiteY4" fmla="*/ 628334 h 720823"/>
              <a:gd name="connsiteX5" fmla="*/ 421748 w 684249"/>
              <a:gd name="connsiteY5" fmla="*/ 715419 h 720823"/>
              <a:gd name="connsiteX6" fmla="*/ 218548 w 684249"/>
              <a:gd name="connsiteY6" fmla="*/ 700905 h 720823"/>
              <a:gd name="connsiteX7" fmla="*/ 44376 w 684249"/>
              <a:gd name="connsiteY7" fmla="*/ 613819 h 720823"/>
              <a:gd name="connsiteX8" fmla="*/ 15348 w 684249"/>
              <a:gd name="connsiteY8" fmla="*/ 425134 h 720823"/>
              <a:gd name="connsiteX9" fmla="*/ 29862 w 684249"/>
              <a:gd name="connsiteY9" fmla="*/ 279991 h 720823"/>
              <a:gd name="connsiteX0" fmla="*/ 29862 w 684249"/>
              <a:gd name="connsiteY0" fmla="*/ 275792 h 716624"/>
              <a:gd name="connsiteX1" fmla="*/ 169562 w 684249"/>
              <a:gd name="connsiteY1" fmla="*/ 122032 h 716624"/>
              <a:gd name="connsiteX2" fmla="*/ 349176 w 684249"/>
              <a:gd name="connsiteY2" fmla="*/ 20 h 716624"/>
              <a:gd name="connsiteX3" fmla="*/ 624948 w 684249"/>
              <a:gd name="connsiteY3" fmla="*/ 130649 h 716624"/>
              <a:gd name="connsiteX4" fmla="*/ 683005 w 684249"/>
              <a:gd name="connsiteY4" fmla="*/ 420935 h 716624"/>
              <a:gd name="connsiteX5" fmla="*/ 595919 w 684249"/>
              <a:gd name="connsiteY5" fmla="*/ 624135 h 716624"/>
              <a:gd name="connsiteX6" fmla="*/ 421748 w 684249"/>
              <a:gd name="connsiteY6" fmla="*/ 711220 h 716624"/>
              <a:gd name="connsiteX7" fmla="*/ 218548 w 684249"/>
              <a:gd name="connsiteY7" fmla="*/ 696706 h 716624"/>
              <a:gd name="connsiteX8" fmla="*/ 44376 w 684249"/>
              <a:gd name="connsiteY8" fmla="*/ 609620 h 716624"/>
              <a:gd name="connsiteX9" fmla="*/ 15348 w 684249"/>
              <a:gd name="connsiteY9" fmla="*/ 420935 h 716624"/>
              <a:gd name="connsiteX10" fmla="*/ 29862 w 684249"/>
              <a:gd name="connsiteY10" fmla="*/ 275792 h 716624"/>
              <a:gd name="connsiteX0" fmla="*/ 16939 w 671326"/>
              <a:gd name="connsiteY0" fmla="*/ 276016 h 716848"/>
              <a:gd name="connsiteX1" fmla="*/ 137589 w 671326"/>
              <a:gd name="connsiteY1" fmla="*/ 103206 h 716848"/>
              <a:gd name="connsiteX2" fmla="*/ 336253 w 671326"/>
              <a:gd name="connsiteY2" fmla="*/ 244 h 716848"/>
              <a:gd name="connsiteX3" fmla="*/ 612025 w 671326"/>
              <a:gd name="connsiteY3" fmla="*/ 130873 h 716848"/>
              <a:gd name="connsiteX4" fmla="*/ 670082 w 671326"/>
              <a:gd name="connsiteY4" fmla="*/ 421159 h 716848"/>
              <a:gd name="connsiteX5" fmla="*/ 582996 w 671326"/>
              <a:gd name="connsiteY5" fmla="*/ 624359 h 716848"/>
              <a:gd name="connsiteX6" fmla="*/ 408825 w 671326"/>
              <a:gd name="connsiteY6" fmla="*/ 711444 h 716848"/>
              <a:gd name="connsiteX7" fmla="*/ 205625 w 671326"/>
              <a:gd name="connsiteY7" fmla="*/ 696930 h 716848"/>
              <a:gd name="connsiteX8" fmla="*/ 31453 w 671326"/>
              <a:gd name="connsiteY8" fmla="*/ 609844 h 716848"/>
              <a:gd name="connsiteX9" fmla="*/ 2425 w 671326"/>
              <a:gd name="connsiteY9" fmla="*/ 421159 h 716848"/>
              <a:gd name="connsiteX10" fmla="*/ 16939 w 671326"/>
              <a:gd name="connsiteY10" fmla="*/ 276016 h 71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71326" h="716848">
                <a:moveTo>
                  <a:pt x="16939" y="276016"/>
                </a:moveTo>
                <a:cubicBezTo>
                  <a:pt x="39466" y="223024"/>
                  <a:pt x="84370" y="149168"/>
                  <a:pt x="137589" y="103206"/>
                </a:cubicBezTo>
                <a:cubicBezTo>
                  <a:pt x="190808" y="57244"/>
                  <a:pt x="257180" y="-4367"/>
                  <a:pt x="336253" y="244"/>
                </a:cubicBezTo>
                <a:cubicBezTo>
                  <a:pt x="415326" y="4855"/>
                  <a:pt x="556387" y="60720"/>
                  <a:pt x="612025" y="130873"/>
                </a:cubicBezTo>
                <a:cubicBezTo>
                  <a:pt x="667663" y="201026"/>
                  <a:pt x="674920" y="338911"/>
                  <a:pt x="670082" y="421159"/>
                </a:cubicBezTo>
                <a:cubicBezTo>
                  <a:pt x="665244" y="503407"/>
                  <a:pt x="626539" y="575978"/>
                  <a:pt x="582996" y="624359"/>
                </a:cubicBezTo>
                <a:cubicBezTo>
                  <a:pt x="539453" y="672740"/>
                  <a:pt x="471720" y="699349"/>
                  <a:pt x="408825" y="711444"/>
                </a:cubicBezTo>
                <a:cubicBezTo>
                  <a:pt x="345930" y="723539"/>
                  <a:pt x="268520" y="713863"/>
                  <a:pt x="205625" y="696930"/>
                </a:cubicBezTo>
                <a:cubicBezTo>
                  <a:pt x="142730" y="679997"/>
                  <a:pt x="65320" y="655806"/>
                  <a:pt x="31453" y="609844"/>
                </a:cubicBezTo>
                <a:cubicBezTo>
                  <a:pt x="-2414" y="563882"/>
                  <a:pt x="4844" y="476797"/>
                  <a:pt x="2425" y="421159"/>
                </a:cubicBezTo>
                <a:cubicBezTo>
                  <a:pt x="6" y="365521"/>
                  <a:pt x="-5588" y="329008"/>
                  <a:pt x="16939" y="276016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2"/>
                </a:solidFill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rPr>
              <a:t>02</a:t>
            </a:r>
            <a:endParaRPr lang="zh-CN" altLang="en-US" sz="2400" dirty="0">
              <a:solidFill>
                <a:schemeClr val="tx2"/>
              </a:solidFill>
              <a:latin typeface="HappyZcool-2016" panose="02010600030101010101" pitchFamily="2" charset="-122"/>
              <a:ea typeface="HappyZcool-2016" panose="02010600030101010101" pitchFamily="2" charset="-122"/>
              <a:sym typeface="HappyZcool-2016" panose="02010600030101010101" pitchFamily="2" charset="-122"/>
            </a:endParaRPr>
          </a:p>
        </p:txBody>
      </p:sp>
      <p:sp>
        <p:nvSpPr>
          <p:cNvPr id="57" name="任意多边形 11">
            <a:extLst>
              <a:ext uri="{FF2B5EF4-FFF2-40B4-BE49-F238E27FC236}">
                <a16:creationId xmlns:a16="http://schemas.microsoft.com/office/drawing/2014/main" id="{87C36223-0412-49C6-A6F6-D09471AC22FB}"/>
              </a:ext>
            </a:extLst>
          </p:cNvPr>
          <p:cNvSpPr/>
          <p:nvPr/>
        </p:nvSpPr>
        <p:spPr>
          <a:xfrm>
            <a:off x="8663019" y="4061034"/>
            <a:ext cx="671326" cy="716848"/>
          </a:xfrm>
          <a:custGeom>
            <a:avLst/>
            <a:gdLst>
              <a:gd name="connsiteX0" fmla="*/ 15980 w 713910"/>
              <a:gd name="connsiteY0" fmla="*/ 116173 h 716662"/>
              <a:gd name="connsiteX1" fmla="*/ 378837 w 713910"/>
              <a:gd name="connsiteY1" fmla="*/ 58 h 716662"/>
              <a:gd name="connsiteX2" fmla="*/ 654609 w 713910"/>
              <a:gd name="connsiteY2" fmla="*/ 130687 h 716662"/>
              <a:gd name="connsiteX3" fmla="*/ 712666 w 713910"/>
              <a:gd name="connsiteY3" fmla="*/ 420973 h 716662"/>
              <a:gd name="connsiteX4" fmla="*/ 625580 w 713910"/>
              <a:gd name="connsiteY4" fmla="*/ 624173 h 716662"/>
              <a:gd name="connsiteX5" fmla="*/ 451409 w 713910"/>
              <a:gd name="connsiteY5" fmla="*/ 711258 h 716662"/>
              <a:gd name="connsiteX6" fmla="*/ 248209 w 713910"/>
              <a:gd name="connsiteY6" fmla="*/ 696744 h 716662"/>
              <a:gd name="connsiteX7" fmla="*/ 74037 w 713910"/>
              <a:gd name="connsiteY7" fmla="*/ 609658 h 716662"/>
              <a:gd name="connsiteX8" fmla="*/ 45009 w 713910"/>
              <a:gd name="connsiteY8" fmla="*/ 420973 h 716662"/>
              <a:gd name="connsiteX9" fmla="*/ 59523 w 713910"/>
              <a:gd name="connsiteY9" fmla="*/ 275830 h 716662"/>
              <a:gd name="connsiteX10" fmla="*/ 15980 w 713910"/>
              <a:gd name="connsiteY10" fmla="*/ 116173 h 716662"/>
              <a:gd name="connsiteX0" fmla="*/ 29862 w 684249"/>
              <a:gd name="connsiteY0" fmla="*/ 279991 h 720823"/>
              <a:gd name="connsiteX1" fmla="*/ 349176 w 684249"/>
              <a:gd name="connsiteY1" fmla="*/ 4219 h 720823"/>
              <a:gd name="connsiteX2" fmla="*/ 624948 w 684249"/>
              <a:gd name="connsiteY2" fmla="*/ 134848 h 720823"/>
              <a:gd name="connsiteX3" fmla="*/ 683005 w 684249"/>
              <a:gd name="connsiteY3" fmla="*/ 425134 h 720823"/>
              <a:gd name="connsiteX4" fmla="*/ 595919 w 684249"/>
              <a:gd name="connsiteY4" fmla="*/ 628334 h 720823"/>
              <a:gd name="connsiteX5" fmla="*/ 421748 w 684249"/>
              <a:gd name="connsiteY5" fmla="*/ 715419 h 720823"/>
              <a:gd name="connsiteX6" fmla="*/ 218548 w 684249"/>
              <a:gd name="connsiteY6" fmla="*/ 700905 h 720823"/>
              <a:gd name="connsiteX7" fmla="*/ 44376 w 684249"/>
              <a:gd name="connsiteY7" fmla="*/ 613819 h 720823"/>
              <a:gd name="connsiteX8" fmla="*/ 15348 w 684249"/>
              <a:gd name="connsiteY8" fmla="*/ 425134 h 720823"/>
              <a:gd name="connsiteX9" fmla="*/ 29862 w 684249"/>
              <a:gd name="connsiteY9" fmla="*/ 279991 h 720823"/>
              <a:gd name="connsiteX0" fmla="*/ 29862 w 684249"/>
              <a:gd name="connsiteY0" fmla="*/ 275792 h 716624"/>
              <a:gd name="connsiteX1" fmla="*/ 169562 w 684249"/>
              <a:gd name="connsiteY1" fmla="*/ 122032 h 716624"/>
              <a:gd name="connsiteX2" fmla="*/ 349176 w 684249"/>
              <a:gd name="connsiteY2" fmla="*/ 20 h 716624"/>
              <a:gd name="connsiteX3" fmla="*/ 624948 w 684249"/>
              <a:gd name="connsiteY3" fmla="*/ 130649 h 716624"/>
              <a:gd name="connsiteX4" fmla="*/ 683005 w 684249"/>
              <a:gd name="connsiteY4" fmla="*/ 420935 h 716624"/>
              <a:gd name="connsiteX5" fmla="*/ 595919 w 684249"/>
              <a:gd name="connsiteY5" fmla="*/ 624135 h 716624"/>
              <a:gd name="connsiteX6" fmla="*/ 421748 w 684249"/>
              <a:gd name="connsiteY6" fmla="*/ 711220 h 716624"/>
              <a:gd name="connsiteX7" fmla="*/ 218548 w 684249"/>
              <a:gd name="connsiteY7" fmla="*/ 696706 h 716624"/>
              <a:gd name="connsiteX8" fmla="*/ 44376 w 684249"/>
              <a:gd name="connsiteY8" fmla="*/ 609620 h 716624"/>
              <a:gd name="connsiteX9" fmla="*/ 15348 w 684249"/>
              <a:gd name="connsiteY9" fmla="*/ 420935 h 716624"/>
              <a:gd name="connsiteX10" fmla="*/ 29862 w 684249"/>
              <a:gd name="connsiteY10" fmla="*/ 275792 h 716624"/>
              <a:gd name="connsiteX0" fmla="*/ 16939 w 671326"/>
              <a:gd name="connsiteY0" fmla="*/ 276016 h 716848"/>
              <a:gd name="connsiteX1" fmla="*/ 137589 w 671326"/>
              <a:gd name="connsiteY1" fmla="*/ 103206 h 716848"/>
              <a:gd name="connsiteX2" fmla="*/ 336253 w 671326"/>
              <a:gd name="connsiteY2" fmla="*/ 244 h 716848"/>
              <a:gd name="connsiteX3" fmla="*/ 612025 w 671326"/>
              <a:gd name="connsiteY3" fmla="*/ 130873 h 716848"/>
              <a:gd name="connsiteX4" fmla="*/ 670082 w 671326"/>
              <a:gd name="connsiteY4" fmla="*/ 421159 h 716848"/>
              <a:gd name="connsiteX5" fmla="*/ 582996 w 671326"/>
              <a:gd name="connsiteY5" fmla="*/ 624359 h 716848"/>
              <a:gd name="connsiteX6" fmla="*/ 408825 w 671326"/>
              <a:gd name="connsiteY6" fmla="*/ 711444 h 716848"/>
              <a:gd name="connsiteX7" fmla="*/ 205625 w 671326"/>
              <a:gd name="connsiteY7" fmla="*/ 696930 h 716848"/>
              <a:gd name="connsiteX8" fmla="*/ 31453 w 671326"/>
              <a:gd name="connsiteY8" fmla="*/ 609844 h 716848"/>
              <a:gd name="connsiteX9" fmla="*/ 2425 w 671326"/>
              <a:gd name="connsiteY9" fmla="*/ 421159 h 716848"/>
              <a:gd name="connsiteX10" fmla="*/ 16939 w 671326"/>
              <a:gd name="connsiteY10" fmla="*/ 276016 h 71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71326" h="716848">
                <a:moveTo>
                  <a:pt x="16939" y="276016"/>
                </a:moveTo>
                <a:cubicBezTo>
                  <a:pt x="39466" y="223024"/>
                  <a:pt x="84370" y="149168"/>
                  <a:pt x="137589" y="103206"/>
                </a:cubicBezTo>
                <a:cubicBezTo>
                  <a:pt x="190808" y="57244"/>
                  <a:pt x="257180" y="-4367"/>
                  <a:pt x="336253" y="244"/>
                </a:cubicBezTo>
                <a:cubicBezTo>
                  <a:pt x="415326" y="4855"/>
                  <a:pt x="556387" y="60720"/>
                  <a:pt x="612025" y="130873"/>
                </a:cubicBezTo>
                <a:cubicBezTo>
                  <a:pt x="667663" y="201026"/>
                  <a:pt x="674920" y="338911"/>
                  <a:pt x="670082" y="421159"/>
                </a:cubicBezTo>
                <a:cubicBezTo>
                  <a:pt x="665244" y="503407"/>
                  <a:pt x="626539" y="575978"/>
                  <a:pt x="582996" y="624359"/>
                </a:cubicBezTo>
                <a:cubicBezTo>
                  <a:pt x="539453" y="672740"/>
                  <a:pt x="471720" y="699349"/>
                  <a:pt x="408825" y="711444"/>
                </a:cubicBezTo>
                <a:cubicBezTo>
                  <a:pt x="345930" y="723539"/>
                  <a:pt x="268520" y="713863"/>
                  <a:pt x="205625" y="696930"/>
                </a:cubicBezTo>
                <a:cubicBezTo>
                  <a:pt x="142730" y="679997"/>
                  <a:pt x="65320" y="655806"/>
                  <a:pt x="31453" y="609844"/>
                </a:cubicBezTo>
                <a:cubicBezTo>
                  <a:pt x="-2414" y="563882"/>
                  <a:pt x="4844" y="476797"/>
                  <a:pt x="2425" y="421159"/>
                </a:cubicBezTo>
                <a:cubicBezTo>
                  <a:pt x="6" y="365521"/>
                  <a:pt x="-5588" y="329008"/>
                  <a:pt x="16939" y="276016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2"/>
                </a:solidFill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rPr>
              <a:t>03</a:t>
            </a:r>
            <a:endParaRPr lang="zh-CN" altLang="en-US" sz="2400" dirty="0">
              <a:solidFill>
                <a:schemeClr val="tx2"/>
              </a:solidFill>
              <a:latin typeface="HappyZcool-2016" panose="02010600030101010101" pitchFamily="2" charset="-122"/>
              <a:ea typeface="HappyZcool-2016" panose="02010600030101010101" pitchFamily="2" charset="-122"/>
              <a:sym typeface="HappyZcool-2016" panose="0201060003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48215B5-BD9D-417F-953B-6B016CEA8DEC}"/>
              </a:ext>
            </a:extLst>
          </p:cNvPr>
          <p:cNvSpPr txBox="1"/>
          <p:nvPr/>
        </p:nvSpPr>
        <p:spPr>
          <a:xfrm>
            <a:off x="917337" y="3644163"/>
            <a:ext cx="2927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Consolas" panose="020B0609020204030204" pitchFamily="49" charset="0"/>
                <a:ea typeface="方正卡通简体" panose="03000509000000000000" pitchFamily="65" charset="-122"/>
              </a:rPr>
              <a:t>Blender</a:t>
            </a:r>
            <a:endParaRPr lang="zh-CN" altLang="en-US" sz="2800" dirty="0">
              <a:latin typeface="Consolas" panose="020B0609020204030204" pitchFamily="49" charset="0"/>
              <a:ea typeface="方正卡通简体" panose="03000509000000000000" pitchFamily="65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09A9653-9ACA-4FB9-A07E-7EB589701AA7}"/>
              </a:ext>
            </a:extLst>
          </p:cNvPr>
          <p:cNvSpPr txBox="1"/>
          <p:nvPr/>
        </p:nvSpPr>
        <p:spPr>
          <a:xfrm>
            <a:off x="5824061" y="2863808"/>
            <a:ext cx="2244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Consolas" panose="020B0609020204030204" pitchFamily="49" charset="0"/>
                <a:ea typeface="方正卡通简体" panose="03000509000000000000" pitchFamily="65" charset="-122"/>
              </a:rPr>
              <a:t>Python</a:t>
            </a:r>
            <a:r>
              <a:rPr lang="zh-CN" altLang="en-US" sz="28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渲染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F0CF8E9-D83B-417E-BF7E-F626D36750E2}"/>
              </a:ext>
            </a:extLst>
          </p:cNvPr>
          <p:cNvSpPr txBox="1"/>
          <p:nvPr/>
        </p:nvSpPr>
        <p:spPr>
          <a:xfrm>
            <a:off x="8236103" y="4950260"/>
            <a:ext cx="3061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Consolas" panose="020B0609020204030204" pitchFamily="49" charset="0"/>
                <a:ea typeface="方正卡通简体" panose="03000509000000000000" pitchFamily="65" charset="-122"/>
              </a:rPr>
              <a:t>MATLAB</a:t>
            </a:r>
            <a:r>
              <a:rPr lang="zh-CN" altLang="en-US" sz="28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批量处理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BA0579-2A05-474D-B002-DA46489B7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89" y="1906484"/>
            <a:ext cx="3281386" cy="16716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348C9A3-6BF6-46A2-A43B-7BD81BE37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8136" y="5424568"/>
            <a:ext cx="3061033" cy="125271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A7B0BD6-D207-4B45-B077-5F9AFAEB5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5579" y="1121424"/>
            <a:ext cx="3492648" cy="148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3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 9">
            <a:extLst>
              <a:ext uri="{FF2B5EF4-FFF2-40B4-BE49-F238E27FC236}">
                <a16:creationId xmlns:a16="http://schemas.microsoft.com/office/drawing/2014/main" id="{7E60E121-08C9-48E1-A27D-973586B168BD}"/>
              </a:ext>
            </a:extLst>
          </p:cNvPr>
          <p:cNvSpPr>
            <a:spLocks noEditPoints="1"/>
          </p:cNvSpPr>
          <p:nvPr/>
        </p:nvSpPr>
        <p:spPr bwMode="auto">
          <a:xfrm>
            <a:off x="330203" y="203363"/>
            <a:ext cx="1493820" cy="751980"/>
          </a:xfrm>
          <a:custGeom>
            <a:avLst/>
            <a:gdLst>
              <a:gd name="T0" fmla="*/ 192 w 661"/>
              <a:gd name="T1" fmla="*/ 308 h 330"/>
              <a:gd name="T2" fmla="*/ 21 w 661"/>
              <a:gd name="T3" fmla="*/ 275 h 330"/>
              <a:gd name="T4" fmla="*/ 32 w 661"/>
              <a:gd name="T5" fmla="*/ 90 h 330"/>
              <a:gd name="T6" fmla="*/ 156 w 661"/>
              <a:gd name="T7" fmla="*/ 61 h 330"/>
              <a:gd name="T8" fmla="*/ 354 w 661"/>
              <a:gd name="T9" fmla="*/ 55 h 330"/>
              <a:gd name="T10" fmla="*/ 568 w 661"/>
              <a:gd name="T11" fmla="*/ 63 h 330"/>
              <a:gd name="T12" fmla="*/ 656 w 661"/>
              <a:gd name="T13" fmla="*/ 126 h 330"/>
              <a:gd name="T14" fmla="*/ 502 w 661"/>
              <a:gd name="T15" fmla="*/ 278 h 330"/>
              <a:gd name="T16" fmla="*/ 356 w 661"/>
              <a:gd name="T17" fmla="*/ 288 h 330"/>
              <a:gd name="T18" fmla="*/ 141 w 661"/>
              <a:gd name="T19" fmla="*/ 129 h 330"/>
              <a:gd name="T20" fmla="*/ 338 w 661"/>
              <a:gd name="T21" fmla="*/ 178 h 330"/>
              <a:gd name="T22" fmla="*/ 338 w 661"/>
              <a:gd name="T23" fmla="*/ 178 h 330"/>
              <a:gd name="T24" fmla="*/ 372 w 661"/>
              <a:gd name="T25" fmla="*/ 166 h 330"/>
              <a:gd name="T26" fmla="*/ 399 w 661"/>
              <a:gd name="T27" fmla="*/ 171 h 330"/>
              <a:gd name="T28" fmla="*/ 397 w 661"/>
              <a:gd name="T29" fmla="*/ 165 h 330"/>
              <a:gd name="T30" fmla="*/ 144 w 661"/>
              <a:gd name="T31" fmla="*/ 175 h 330"/>
              <a:gd name="T32" fmla="*/ 147 w 661"/>
              <a:gd name="T33" fmla="*/ 148 h 330"/>
              <a:gd name="T34" fmla="*/ 342 w 661"/>
              <a:gd name="T35" fmla="*/ 104 h 330"/>
              <a:gd name="T36" fmla="*/ 343 w 661"/>
              <a:gd name="T37" fmla="*/ 148 h 330"/>
              <a:gd name="T38" fmla="*/ 396 w 661"/>
              <a:gd name="T39" fmla="*/ 144 h 330"/>
              <a:gd name="T40" fmla="*/ 397 w 661"/>
              <a:gd name="T41" fmla="*/ 99 h 330"/>
              <a:gd name="T42" fmla="*/ 403 w 661"/>
              <a:gd name="T43" fmla="*/ 102 h 330"/>
              <a:gd name="T44" fmla="*/ 375 w 661"/>
              <a:gd name="T45" fmla="*/ 105 h 330"/>
              <a:gd name="T46" fmla="*/ 370 w 661"/>
              <a:gd name="T47" fmla="*/ 148 h 330"/>
              <a:gd name="T48" fmla="*/ 362 w 661"/>
              <a:gd name="T49" fmla="*/ 126 h 330"/>
              <a:gd name="T50" fmla="*/ 256 w 661"/>
              <a:gd name="T51" fmla="*/ 170 h 330"/>
              <a:gd name="T52" fmla="*/ 256 w 661"/>
              <a:gd name="T53" fmla="*/ 130 h 330"/>
              <a:gd name="T54" fmla="*/ 229 w 661"/>
              <a:gd name="T55" fmla="*/ 148 h 330"/>
              <a:gd name="T56" fmla="*/ 243 w 661"/>
              <a:gd name="T57" fmla="*/ 135 h 330"/>
              <a:gd name="T58" fmla="*/ 127 w 661"/>
              <a:gd name="T59" fmla="*/ 237 h 330"/>
              <a:gd name="T60" fmla="*/ 252 w 661"/>
              <a:gd name="T61" fmla="*/ 214 h 330"/>
              <a:gd name="T62" fmla="*/ 124 w 661"/>
              <a:gd name="T63" fmla="*/ 245 h 330"/>
              <a:gd name="T64" fmla="*/ 275 w 661"/>
              <a:gd name="T65" fmla="*/ 173 h 330"/>
              <a:gd name="T66" fmla="*/ 316 w 661"/>
              <a:gd name="T67" fmla="*/ 144 h 330"/>
              <a:gd name="T68" fmla="*/ 308 w 661"/>
              <a:gd name="T69" fmla="*/ 177 h 330"/>
              <a:gd name="T70" fmla="*/ 276 w 661"/>
              <a:gd name="T71" fmla="*/ 155 h 330"/>
              <a:gd name="T72" fmla="*/ 207 w 661"/>
              <a:gd name="T73" fmla="*/ 103 h 330"/>
              <a:gd name="T74" fmla="*/ 203 w 661"/>
              <a:gd name="T75" fmla="*/ 161 h 330"/>
              <a:gd name="T76" fmla="*/ 197 w 661"/>
              <a:gd name="T77" fmla="*/ 169 h 330"/>
              <a:gd name="T78" fmla="*/ 161 w 661"/>
              <a:gd name="T79" fmla="*/ 155 h 330"/>
              <a:gd name="T80" fmla="*/ 199 w 661"/>
              <a:gd name="T81" fmla="*/ 111 h 330"/>
              <a:gd name="T82" fmla="*/ 185 w 661"/>
              <a:gd name="T83" fmla="*/ 143 h 330"/>
              <a:gd name="T84" fmla="*/ 195 w 661"/>
              <a:gd name="T85" fmla="*/ 154 h 330"/>
              <a:gd name="T86" fmla="*/ 206 w 661"/>
              <a:gd name="T87" fmla="*/ 208 h 330"/>
              <a:gd name="T88" fmla="*/ 98 w 661"/>
              <a:gd name="T89" fmla="*/ 222 h 330"/>
              <a:gd name="T90" fmla="*/ 287 w 661"/>
              <a:gd name="T91" fmla="*/ 193 h 330"/>
              <a:gd name="T92" fmla="*/ 181 w 661"/>
              <a:gd name="T93" fmla="*/ 65 h 330"/>
              <a:gd name="T94" fmla="*/ 35 w 661"/>
              <a:gd name="T95" fmla="*/ 98 h 330"/>
              <a:gd name="T96" fmla="*/ 87 w 661"/>
              <a:gd name="T97" fmla="*/ 289 h 330"/>
              <a:gd name="T98" fmla="*/ 353 w 661"/>
              <a:gd name="T99" fmla="*/ 232 h 330"/>
              <a:gd name="T100" fmla="*/ 363 w 661"/>
              <a:gd name="T101" fmla="*/ 297 h 330"/>
              <a:gd name="T102" fmla="*/ 539 w 661"/>
              <a:gd name="T103" fmla="*/ 217 h 330"/>
              <a:gd name="T104" fmla="*/ 645 w 661"/>
              <a:gd name="T105" fmla="*/ 129 h 330"/>
              <a:gd name="T106" fmla="*/ 515 w 661"/>
              <a:gd name="T107" fmla="*/ 49 h 330"/>
              <a:gd name="T108" fmla="*/ 361 w 661"/>
              <a:gd name="T109" fmla="*/ 52 h 330"/>
              <a:gd name="T110" fmla="*/ 244 w 661"/>
              <a:gd name="T111" fmla="*/ 65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61" h="330">
                <a:moveTo>
                  <a:pt x="357" y="264"/>
                </a:moveTo>
                <a:cubicBezTo>
                  <a:pt x="343" y="268"/>
                  <a:pt x="330" y="272"/>
                  <a:pt x="317" y="275"/>
                </a:cubicBezTo>
                <a:cubicBezTo>
                  <a:pt x="295" y="281"/>
                  <a:pt x="273" y="287"/>
                  <a:pt x="251" y="293"/>
                </a:cubicBezTo>
                <a:cubicBezTo>
                  <a:pt x="231" y="298"/>
                  <a:pt x="212" y="304"/>
                  <a:pt x="192" y="308"/>
                </a:cubicBezTo>
                <a:cubicBezTo>
                  <a:pt x="164" y="313"/>
                  <a:pt x="136" y="319"/>
                  <a:pt x="107" y="319"/>
                </a:cubicBezTo>
                <a:cubicBezTo>
                  <a:pt x="99" y="319"/>
                  <a:pt x="90" y="318"/>
                  <a:pt x="82" y="317"/>
                </a:cubicBezTo>
                <a:cubicBezTo>
                  <a:pt x="69" y="316"/>
                  <a:pt x="58" y="310"/>
                  <a:pt x="48" y="301"/>
                </a:cubicBezTo>
                <a:cubicBezTo>
                  <a:pt x="39" y="292"/>
                  <a:pt x="29" y="285"/>
                  <a:pt x="21" y="275"/>
                </a:cubicBezTo>
                <a:cubicBezTo>
                  <a:pt x="8" y="261"/>
                  <a:pt x="3" y="244"/>
                  <a:pt x="1" y="226"/>
                </a:cubicBezTo>
                <a:cubicBezTo>
                  <a:pt x="0" y="215"/>
                  <a:pt x="1" y="203"/>
                  <a:pt x="1" y="191"/>
                </a:cubicBezTo>
                <a:cubicBezTo>
                  <a:pt x="1" y="164"/>
                  <a:pt x="7" y="137"/>
                  <a:pt x="19" y="112"/>
                </a:cubicBezTo>
                <a:cubicBezTo>
                  <a:pt x="23" y="105"/>
                  <a:pt x="27" y="97"/>
                  <a:pt x="32" y="90"/>
                </a:cubicBezTo>
                <a:cubicBezTo>
                  <a:pt x="36" y="84"/>
                  <a:pt x="43" y="81"/>
                  <a:pt x="49" y="78"/>
                </a:cubicBezTo>
                <a:cubicBezTo>
                  <a:pt x="63" y="71"/>
                  <a:pt x="79" y="68"/>
                  <a:pt x="95" y="67"/>
                </a:cubicBezTo>
                <a:cubicBezTo>
                  <a:pt x="103" y="66"/>
                  <a:pt x="112" y="64"/>
                  <a:pt x="120" y="64"/>
                </a:cubicBezTo>
                <a:cubicBezTo>
                  <a:pt x="132" y="62"/>
                  <a:pt x="144" y="61"/>
                  <a:pt x="156" y="61"/>
                </a:cubicBezTo>
                <a:cubicBezTo>
                  <a:pt x="202" y="59"/>
                  <a:pt x="247" y="59"/>
                  <a:pt x="292" y="61"/>
                </a:cubicBezTo>
                <a:cubicBezTo>
                  <a:pt x="306" y="61"/>
                  <a:pt x="320" y="62"/>
                  <a:pt x="334" y="63"/>
                </a:cubicBezTo>
                <a:cubicBezTo>
                  <a:pt x="338" y="63"/>
                  <a:pt x="341" y="63"/>
                  <a:pt x="345" y="63"/>
                </a:cubicBezTo>
                <a:cubicBezTo>
                  <a:pt x="351" y="62"/>
                  <a:pt x="353" y="61"/>
                  <a:pt x="354" y="55"/>
                </a:cubicBezTo>
                <a:cubicBezTo>
                  <a:pt x="356" y="46"/>
                  <a:pt x="358" y="37"/>
                  <a:pt x="362" y="29"/>
                </a:cubicBezTo>
                <a:cubicBezTo>
                  <a:pt x="372" y="8"/>
                  <a:pt x="391" y="0"/>
                  <a:pt x="412" y="5"/>
                </a:cubicBezTo>
                <a:cubicBezTo>
                  <a:pt x="426" y="8"/>
                  <a:pt x="439" y="13"/>
                  <a:pt x="452" y="17"/>
                </a:cubicBezTo>
                <a:cubicBezTo>
                  <a:pt x="491" y="30"/>
                  <a:pt x="529" y="47"/>
                  <a:pt x="568" y="63"/>
                </a:cubicBezTo>
                <a:cubicBezTo>
                  <a:pt x="582" y="68"/>
                  <a:pt x="596" y="76"/>
                  <a:pt x="610" y="84"/>
                </a:cubicBezTo>
                <a:cubicBezTo>
                  <a:pt x="620" y="89"/>
                  <a:pt x="630" y="95"/>
                  <a:pt x="640" y="100"/>
                </a:cubicBezTo>
                <a:cubicBezTo>
                  <a:pt x="650" y="105"/>
                  <a:pt x="655" y="113"/>
                  <a:pt x="655" y="123"/>
                </a:cubicBezTo>
                <a:cubicBezTo>
                  <a:pt x="655" y="124"/>
                  <a:pt x="655" y="125"/>
                  <a:pt x="656" y="126"/>
                </a:cubicBezTo>
                <a:cubicBezTo>
                  <a:pt x="661" y="147"/>
                  <a:pt x="653" y="162"/>
                  <a:pt x="639" y="175"/>
                </a:cubicBezTo>
                <a:cubicBezTo>
                  <a:pt x="626" y="186"/>
                  <a:pt x="614" y="198"/>
                  <a:pt x="600" y="207"/>
                </a:cubicBezTo>
                <a:cubicBezTo>
                  <a:pt x="598" y="208"/>
                  <a:pt x="596" y="210"/>
                  <a:pt x="594" y="211"/>
                </a:cubicBezTo>
                <a:cubicBezTo>
                  <a:pt x="566" y="237"/>
                  <a:pt x="533" y="257"/>
                  <a:pt x="502" y="278"/>
                </a:cubicBezTo>
                <a:cubicBezTo>
                  <a:pt x="496" y="282"/>
                  <a:pt x="490" y="286"/>
                  <a:pt x="484" y="290"/>
                </a:cubicBezTo>
                <a:cubicBezTo>
                  <a:pt x="462" y="304"/>
                  <a:pt x="439" y="315"/>
                  <a:pt x="415" y="325"/>
                </a:cubicBezTo>
                <a:cubicBezTo>
                  <a:pt x="402" y="330"/>
                  <a:pt x="389" y="329"/>
                  <a:pt x="377" y="323"/>
                </a:cubicBezTo>
                <a:cubicBezTo>
                  <a:pt x="362" y="317"/>
                  <a:pt x="355" y="304"/>
                  <a:pt x="356" y="288"/>
                </a:cubicBezTo>
                <a:cubicBezTo>
                  <a:pt x="357" y="283"/>
                  <a:pt x="357" y="277"/>
                  <a:pt x="358" y="271"/>
                </a:cubicBezTo>
                <a:cubicBezTo>
                  <a:pt x="358" y="269"/>
                  <a:pt x="357" y="267"/>
                  <a:pt x="357" y="264"/>
                </a:cubicBezTo>
                <a:close/>
                <a:moveTo>
                  <a:pt x="144" y="136"/>
                </a:moveTo>
                <a:cubicBezTo>
                  <a:pt x="142" y="132"/>
                  <a:pt x="141" y="131"/>
                  <a:pt x="141" y="129"/>
                </a:cubicBezTo>
                <a:cubicBezTo>
                  <a:pt x="141" y="127"/>
                  <a:pt x="141" y="125"/>
                  <a:pt x="144" y="125"/>
                </a:cubicBezTo>
                <a:cubicBezTo>
                  <a:pt x="147" y="125"/>
                  <a:pt x="147" y="127"/>
                  <a:pt x="147" y="129"/>
                </a:cubicBezTo>
                <a:cubicBezTo>
                  <a:pt x="147" y="131"/>
                  <a:pt x="146" y="132"/>
                  <a:pt x="144" y="136"/>
                </a:cubicBezTo>
                <a:close/>
                <a:moveTo>
                  <a:pt x="338" y="178"/>
                </a:moveTo>
                <a:cubicBezTo>
                  <a:pt x="336" y="175"/>
                  <a:pt x="334" y="174"/>
                  <a:pt x="333" y="172"/>
                </a:cubicBezTo>
                <a:cubicBezTo>
                  <a:pt x="332" y="169"/>
                  <a:pt x="334" y="167"/>
                  <a:pt x="337" y="167"/>
                </a:cubicBezTo>
                <a:cubicBezTo>
                  <a:pt x="340" y="166"/>
                  <a:pt x="344" y="168"/>
                  <a:pt x="343" y="170"/>
                </a:cubicBezTo>
                <a:cubicBezTo>
                  <a:pt x="342" y="173"/>
                  <a:pt x="340" y="175"/>
                  <a:pt x="338" y="178"/>
                </a:cubicBezTo>
                <a:close/>
                <a:moveTo>
                  <a:pt x="361" y="175"/>
                </a:moveTo>
                <a:cubicBezTo>
                  <a:pt x="361" y="173"/>
                  <a:pt x="360" y="172"/>
                  <a:pt x="361" y="171"/>
                </a:cubicBezTo>
                <a:cubicBezTo>
                  <a:pt x="363" y="169"/>
                  <a:pt x="366" y="167"/>
                  <a:pt x="369" y="164"/>
                </a:cubicBezTo>
                <a:cubicBezTo>
                  <a:pt x="369" y="164"/>
                  <a:pt x="372" y="165"/>
                  <a:pt x="372" y="166"/>
                </a:cubicBezTo>
                <a:cubicBezTo>
                  <a:pt x="373" y="171"/>
                  <a:pt x="369" y="176"/>
                  <a:pt x="364" y="177"/>
                </a:cubicBezTo>
                <a:cubicBezTo>
                  <a:pt x="363" y="177"/>
                  <a:pt x="362" y="175"/>
                  <a:pt x="361" y="175"/>
                </a:cubicBezTo>
                <a:close/>
                <a:moveTo>
                  <a:pt x="400" y="168"/>
                </a:moveTo>
                <a:cubicBezTo>
                  <a:pt x="399" y="169"/>
                  <a:pt x="399" y="170"/>
                  <a:pt x="399" y="171"/>
                </a:cubicBezTo>
                <a:cubicBezTo>
                  <a:pt x="397" y="174"/>
                  <a:pt x="397" y="178"/>
                  <a:pt x="392" y="178"/>
                </a:cubicBezTo>
                <a:cubicBezTo>
                  <a:pt x="391" y="178"/>
                  <a:pt x="390" y="177"/>
                  <a:pt x="390" y="176"/>
                </a:cubicBezTo>
                <a:cubicBezTo>
                  <a:pt x="388" y="172"/>
                  <a:pt x="389" y="167"/>
                  <a:pt x="393" y="165"/>
                </a:cubicBezTo>
                <a:cubicBezTo>
                  <a:pt x="394" y="164"/>
                  <a:pt x="396" y="164"/>
                  <a:pt x="397" y="165"/>
                </a:cubicBezTo>
                <a:cubicBezTo>
                  <a:pt x="398" y="165"/>
                  <a:pt x="399" y="167"/>
                  <a:pt x="400" y="168"/>
                </a:cubicBezTo>
                <a:close/>
                <a:moveTo>
                  <a:pt x="149" y="150"/>
                </a:moveTo>
                <a:cubicBezTo>
                  <a:pt x="148" y="152"/>
                  <a:pt x="148" y="154"/>
                  <a:pt x="147" y="156"/>
                </a:cubicBezTo>
                <a:cubicBezTo>
                  <a:pt x="146" y="162"/>
                  <a:pt x="143" y="168"/>
                  <a:pt x="144" y="175"/>
                </a:cubicBezTo>
                <a:cubicBezTo>
                  <a:pt x="144" y="178"/>
                  <a:pt x="142" y="180"/>
                  <a:pt x="139" y="179"/>
                </a:cubicBezTo>
                <a:cubicBezTo>
                  <a:pt x="136" y="178"/>
                  <a:pt x="135" y="176"/>
                  <a:pt x="136" y="173"/>
                </a:cubicBezTo>
                <a:cubicBezTo>
                  <a:pt x="139" y="165"/>
                  <a:pt x="142" y="157"/>
                  <a:pt x="145" y="149"/>
                </a:cubicBezTo>
                <a:cubicBezTo>
                  <a:pt x="145" y="149"/>
                  <a:pt x="146" y="148"/>
                  <a:pt x="147" y="148"/>
                </a:cubicBezTo>
                <a:cubicBezTo>
                  <a:pt x="148" y="148"/>
                  <a:pt x="148" y="149"/>
                  <a:pt x="149" y="150"/>
                </a:cubicBezTo>
                <a:close/>
                <a:moveTo>
                  <a:pt x="337" y="125"/>
                </a:moveTo>
                <a:cubicBezTo>
                  <a:pt x="338" y="119"/>
                  <a:pt x="339" y="112"/>
                  <a:pt x="340" y="106"/>
                </a:cubicBezTo>
                <a:cubicBezTo>
                  <a:pt x="340" y="105"/>
                  <a:pt x="341" y="104"/>
                  <a:pt x="342" y="104"/>
                </a:cubicBezTo>
                <a:cubicBezTo>
                  <a:pt x="343" y="105"/>
                  <a:pt x="345" y="105"/>
                  <a:pt x="345" y="106"/>
                </a:cubicBezTo>
                <a:cubicBezTo>
                  <a:pt x="346" y="109"/>
                  <a:pt x="346" y="112"/>
                  <a:pt x="346" y="115"/>
                </a:cubicBezTo>
                <a:cubicBezTo>
                  <a:pt x="344" y="124"/>
                  <a:pt x="344" y="134"/>
                  <a:pt x="345" y="143"/>
                </a:cubicBezTo>
                <a:cubicBezTo>
                  <a:pt x="345" y="145"/>
                  <a:pt x="346" y="148"/>
                  <a:pt x="343" y="148"/>
                </a:cubicBezTo>
                <a:cubicBezTo>
                  <a:pt x="341" y="147"/>
                  <a:pt x="339" y="145"/>
                  <a:pt x="339" y="143"/>
                </a:cubicBezTo>
                <a:cubicBezTo>
                  <a:pt x="338" y="137"/>
                  <a:pt x="338" y="131"/>
                  <a:pt x="337" y="125"/>
                </a:cubicBezTo>
                <a:close/>
                <a:moveTo>
                  <a:pt x="403" y="102"/>
                </a:moveTo>
                <a:cubicBezTo>
                  <a:pt x="401" y="116"/>
                  <a:pt x="398" y="130"/>
                  <a:pt x="396" y="144"/>
                </a:cubicBezTo>
                <a:cubicBezTo>
                  <a:pt x="396" y="144"/>
                  <a:pt x="395" y="145"/>
                  <a:pt x="394" y="145"/>
                </a:cubicBezTo>
                <a:cubicBezTo>
                  <a:pt x="393" y="145"/>
                  <a:pt x="392" y="144"/>
                  <a:pt x="392" y="143"/>
                </a:cubicBezTo>
                <a:cubicBezTo>
                  <a:pt x="391" y="143"/>
                  <a:pt x="391" y="141"/>
                  <a:pt x="391" y="140"/>
                </a:cubicBezTo>
                <a:cubicBezTo>
                  <a:pt x="393" y="127"/>
                  <a:pt x="395" y="113"/>
                  <a:pt x="397" y="99"/>
                </a:cubicBezTo>
                <a:cubicBezTo>
                  <a:pt x="397" y="98"/>
                  <a:pt x="398" y="97"/>
                  <a:pt x="399" y="96"/>
                </a:cubicBezTo>
                <a:cubicBezTo>
                  <a:pt x="399" y="96"/>
                  <a:pt x="401" y="95"/>
                  <a:pt x="401" y="95"/>
                </a:cubicBezTo>
                <a:cubicBezTo>
                  <a:pt x="402" y="96"/>
                  <a:pt x="403" y="97"/>
                  <a:pt x="403" y="97"/>
                </a:cubicBezTo>
                <a:cubicBezTo>
                  <a:pt x="403" y="99"/>
                  <a:pt x="403" y="100"/>
                  <a:pt x="403" y="102"/>
                </a:cubicBezTo>
                <a:close/>
                <a:moveTo>
                  <a:pt x="362" y="126"/>
                </a:moveTo>
                <a:cubicBezTo>
                  <a:pt x="364" y="118"/>
                  <a:pt x="366" y="110"/>
                  <a:pt x="368" y="102"/>
                </a:cubicBezTo>
                <a:cubicBezTo>
                  <a:pt x="369" y="100"/>
                  <a:pt x="371" y="97"/>
                  <a:pt x="373" y="98"/>
                </a:cubicBezTo>
                <a:cubicBezTo>
                  <a:pt x="375" y="99"/>
                  <a:pt x="374" y="103"/>
                  <a:pt x="375" y="105"/>
                </a:cubicBezTo>
                <a:cubicBezTo>
                  <a:pt x="375" y="106"/>
                  <a:pt x="374" y="107"/>
                  <a:pt x="374" y="108"/>
                </a:cubicBezTo>
                <a:cubicBezTo>
                  <a:pt x="369" y="119"/>
                  <a:pt x="369" y="130"/>
                  <a:pt x="372" y="141"/>
                </a:cubicBezTo>
                <a:cubicBezTo>
                  <a:pt x="372" y="142"/>
                  <a:pt x="372" y="143"/>
                  <a:pt x="372" y="144"/>
                </a:cubicBezTo>
                <a:cubicBezTo>
                  <a:pt x="372" y="146"/>
                  <a:pt x="373" y="148"/>
                  <a:pt x="370" y="148"/>
                </a:cubicBezTo>
                <a:cubicBezTo>
                  <a:pt x="369" y="148"/>
                  <a:pt x="367" y="147"/>
                  <a:pt x="367" y="145"/>
                </a:cubicBezTo>
                <a:cubicBezTo>
                  <a:pt x="365" y="140"/>
                  <a:pt x="364" y="135"/>
                  <a:pt x="363" y="129"/>
                </a:cubicBezTo>
                <a:cubicBezTo>
                  <a:pt x="363" y="128"/>
                  <a:pt x="363" y="127"/>
                  <a:pt x="363" y="126"/>
                </a:cubicBezTo>
                <a:cubicBezTo>
                  <a:pt x="363" y="126"/>
                  <a:pt x="363" y="126"/>
                  <a:pt x="362" y="126"/>
                </a:cubicBezTo>
                <a:close/>
                <a:moveTo>
                  <a:pt x="229" y="159"/>
                </a:moveTo>
                <a:cubicBezTo>
                  <a:pt x="229" y="163"/>
                  <a:pt x="232" y="165"/>
                  <a:pt x="235" y="166"/>
                </a:cubicBezTo>
                <a:cubicBezTo>
                  <a:pt x="240" y="168"/>
                  <a:pt x="245" y="168"/>
                  <a:pt x="250" y="169"/>
                </a:cubicBezTo>
                <a:cubicBezTo>
                  <a:pt x="252" y="169"/>
                  <a:pt x="256" y="166"/>
                  <a:pt x="256" y="170"/>
                </a:cubicBezTo>
                <a:cubicBezTo>
                  <a:pt x="256" y="171"/>
                  <a:pt x="252" y="173"/>
                  <a:pt x="250" y="174"/>
                </a:cubicBezTo>
                <a:cubicBezTo>
                  <a:pt x="244" y="174"/>
                  <a:pt x="239" y="175"/>
                  <a:pt x="233" y="173"/>
                </a:cubicBezTo>
                <a:cubicBezTo>
                  <a:pt x="221" y="170"/>
                  <a:pt x="216" y="158"/>
                  <a:pt x="222" y="147"/>
                </a:cubicBezTo>
                <a:cubicBezTo>
                  <a:pt x="229" y="132"/>
                  <a:pt x="242" y="126"/>
                  <a:pt x="256" y="130"/>
                </a:cubicBezTo>
                <a:cubicBezTo>
                  <a:pt x="261" y="131"/>
                  <a:pt x="263" y="135"/>
                  <a:pt x="261" y="139"/>
                </a:cubicBezTo>
                <a:cubicBezTo>
                  <a:pt x="260" y="142"/>
                  <a:pt x="257" y="145"/>
                  <a:pt x="255" y="147"/>
                </a:cubicBezTo>
                <a:cubicBezTo>
                  <a:pt x="249" y="153"/>
                  <a:pt x="240" y="156"/>
                  <a:pt x="229" y="159"/>
                </a:cubicBezTo>
                <a:close/>
                <a:moveTo>
                  <a:pt x="229" y="148"/>
                </a:moveTo>
                <a:cubicBezTo>
                  <a:pt x="230" y="149"/>
                  <a:pt x="231" y="150"/>
                  <a:pt x="232" y="150"/>
                </a:cubicBezTo>
                <a:cubicBezTo>
                  <a:pt x="238" y="151"/>
                  <a:pt x="243" y="148"/>
                  <a:pt x="247" y="145"/>
                </a:cubicBezTo>
                <a:cubicBezTo>
                  <a:pt x="250" y="143"/>
                  <a:pt x="253" y="142"/>
                  <a:pt x="253" y="138"/>
                </a:cubicBezTo>
                <a:cubicBezTo>
                  <a:pt x="252" y="136"/>
                  <a:pt x="247" y="134"/>
                  <a:pt x="243" y="135"/>
                </a:cubicBezTo>
                <a:cubicBezTo>
                  <a:pt x="237" y="137"/>
                  <a:pt x="233" y="140"/>
                  <a:pt x="230" y="146"/>
                </a:cubicBezTo>
                <a:cubicBezTo>
                  <a:pt x="229" y="146"/>
                  <a:pt x="229" y="147"/>
                  <a:pt x="229" y="148"/>
                </a:cubicBezTo>
                <a:close/>
                <a:moveTo>
                  <a:pt x="111" y="246"/>
                </a:moveTo>
                <a:cubicBezTo>
                  <a:pt x="117" y="240"/>
                  <a:pt x="123" y="239"/>
                  <a:pt x="127" y="237"/>
                </a:cubicBezTo>
                <a:cubicBezTo>
                  <a:pt x="144" y="233"/>
                  <a:pt x="161" y="229"/>
                  <a:pt x="177" y="225"/>
                </a:cubicBezTo>
                <a:cubicBezTo>
                  <a:pt x="200" y="221"/>
                  <a:pt x="222" y="217"/>
                  <a:pt x="245" y="213"/>
                </a:cubicBezTo>
                <a:cubicBezTo>
                  <a:pt x="247" y="212"/>
                  <a:pt x="249" y="212"/>
                  <a:pt x="251" y="213"/>
                </a:cubicBezTo>
                <a:cubicBezTo>
                  <a:pt x="251" y="213"/>
                  <a:pt x="252" y="214"/>
                  <a:pt x="252" y="214"/>
                </a:cubicBezTo>
                <a:cubicBezTo>
                  <a:pt x="252" y="215"/>
                  <a:pt x="252" y="217"/>
                  <a:pt x="251" y="217"/>
                </a:cubicBezTo>
                <a:cubicBezTo>
                  <a:pt x="248" y="218"/>
                  <a:pt x="244" y="219"/>
                  <a:pt x="241" y="220"/>
                </a:cubicBezTo>
                <a:cubicBezTo>
                  <a:pt x="228" y="222"/>
                  <a:pt x="215" y="224"/>
                  <a:pt x="202" y="227"/>
                </a:cubicBezTo>
                <a:cubicBezTo>
                  <a:pt x="176" y="232"/>
                  <a:pt x="150" y="239"/>
                  <a:pt x="124" y="245"/>
                </a:cubicBezTo>
                <a:cubicBezTo>
                  <a:pt x="121" y="245"/>
                  <a:pt x="118" y="245"/>
                  <a:pt x="111" y="246"/>
                </a:cubicBezTo>
                <a:close/>
                <a:moveTo>
                  <a:pt x="299" y="167"/>
                </a:moveTo>
                <a:cubicBezTo>
                  <a:pt x="295" y="169"/>
                  <a:pt x="291" y="171"/>
                  <a:pt x="287" y="173"/>
                </a:cubicBezTo>
                <a:cubicBezTo>
                  <a:pt x="283" y="174"/>
                  <a:pt x="278" y="174"/>
                  <a:pt x="275" y="173"/>
                </a:cubicBezTo>
                <a:cubicBezTo>
                  <a:pt x="268" y="171"/>
                  <a:pt x="265" y="164"/>
                  <a:pt x="268" y="157"/>
                </a:cubicBezTo>
                <a:cubicBezTo>
                  <a:pt x="277" y="144"/>
                  <a:pt x="289" y="137"/>
                  <a:pt x="304" y="134"/>
                </a:cubicBezTo>
                <a:cubicBezTo>
                  <a:pt x="306" y="133"/>
                  <a:pt x="309" y="133"/>
                  <a:pt x="311" y="134"/>
                </a:cubicBezTo>
                <a:cubicBezTo>
                  <a:pt x="316" y="135"/>
                  <a:pt x="318" y="140"/>
                  <a:pt x="316" y="144"/>
                </a:cubicBezTo>
                <a:cubicBezTo>
                  <a:pt x="316" y="146"/>
                  <a:pt x="315" y="147"/>
                  <a:pt x="314" y="149"/>
                </a:cubicBezTo>
                <a:cubicBezTo>
                  <a:pt x="310" y="157"/>
                  <a:pt x="306" y="165"/>
                  <a:pt x="313" y="174"/>
                </a:cubicBezTo>
                <a:cubicBezTo>
                  <a:pt x="313" y="174"/>
                  <a:pt x="313" y="176"/>
                  <a:pt x="312" y="176"/>
                </a:cubicBezTo>
                <a:cubicBezTo>
                  <a:pt x="311" y="177"/>
                  <a:pt x="309" y="178"/>
                  <a:pt x="308" y="177"/>
                </a:cubicBezTo>
                <a:cubicBezTo>
                  <a:pt x="305" y="174"/>
                  <a:pt x="303" y="170"/>
                  <a:pt x="299" y="167"/>
                </a:cubicBezTo>
                <a:close/>
                <a:moveTo>
                  <a:pt x="303" y="143"/>
                </a:moveTo>
                <a:cubicBezTo>
                  <a:pt x="303" y="141"/>
                  <a:pt x="301" y="139"/>
                  <a:pt x="298" y="140"/>
                </a:cubicBezTo>
                <a:cubicBezTo>
                  <a:pt x="289" y="143"/>
                  <a:pt x="282" y="148"/>
                  <a:pt x="276" y="155"/>
                </a:cubicBezTo>
                <a:cubicBezTo>
                  <a:pt x="274" y="158"/>
                  <a:pt x="273" y="161"/>
                  <a:pt x="275" y="164"/>
                </a:cubicBezTo>
                <a:cubicBezTo>
                  <a:pt x="276" y="167"/>
                  <a:pt x="279" y="167"/>
                  <a:pt x="282" y="167"/>
                </a:cubicBezTo>
                <a:cubicBezTo>
                  <a:pt x="294" y="166"/>
                  <a:pt x="303" y="155"/>
                  <a:pt x="303" y="143"/>
                </a:cubicBezTo>
                <a:close/>
                <a:moveTo>
                  <a:pt x="207" y="103"/>
                </a:moveTo>
                <a:cubicBezTo>
                  <a:pt x="202" y="113"/>
                  <a:pt x="203" y="123"/>
                  <a:pt x="203" y="133"/>
                </a:cubicBezTo>
                <a:cubicBezTo>
                  <a:pt x="203" y="134"/>
                  <a:pt x="202" y="135"/>
                  <a:pt x="203" y="136"/>
                </a:cubicBezTo>
                <a:cubicBezTo>
                  <a:pt x="204" y="140"/>
                  <a:pt x="207" y="144"/>
                  <a:pt x="207" y="148"/>
                </a:cubicBezTo>
                <a:cubicBezTo>
                  <a:pt x="207" y="152"/>
                  <a:pt x="204" y="157"/>
                  <a:pt x="203" y="161"/>
                </a:cubicBezTo>
                <a:cubicBezTo>
                  <a:pt x="203" y="163"/>
                  <a:pt x="205" y="165"/>
                  <a:pt x="206" y="168"/>
                </a:cubicBezTo>
                <a:cubicBezTo>
                  <a:pt x="207" y="169"/>
                  <a:pt x="208" y="172"/>
                  <a:pt x="206" y="173"/>
                </a:cubicBezTo>
                <a:cubicBezTo>
                  <a:pt x="204" y="173"/>
                  <a:pt x="202" y="173"/>
                  <a:pt x="200" y="172"/>
                </a:cubicBezTo>
                <a:cubicBezTo>
                  <a:pt x="199" y="172"/>
                  <a:pt x="198" y="170"/>
                  <a:pt x="197" y="169"/>
                </a:cubicBezTo>
                <a:cubicBezTo>
                  <a:pt x="195" y="167"/>
                  <a:pt x="193" y="167"/>
                  <a:pt x="190" y="168"/>
                </a:cubicBezTo>
                <a:cubicBezTo>
                  <a:pt x="186" y="170"/>
                  <a:pt x="181" y="172"/>
                  <a:pt x="176" y="174"/>
                </a:cubicBezTo>
                <a:cubicBezTo>
                  <a:pt x="171" y="175"/>
                  <a:pt x="166" y="174"/>
                  <a:pt x="163" y="170"/>
                </a:cubicBezTo>
                <a:cubicBezTo>
                  <a:pt x="159" y="165"/>
                  <a:pt x="159" y="160"/>
                  <a:pt x="161" y="155"/>
                </a:cubicBezTo>
                <a:cubicBezTo>
                  <a:pt x="163" y="150"/>
                  <a:pt x="167" y="146"/>
                  <a:pt x="172" y="143"/>
                </a:cubicBezTo>
                <a:cubicBezTo>
                  <a:pt x="177" y="140"/>
                  <a:pt x="183" y="138"/>
                  <a:pt x="189" y="135"/>
                </a:cubicBezTo>
                <a:cubicBezTo>
                  <a:pt x="195" y="133"/>
                  <a:pt x="195" y="133"/>
                  <a:pt x="196" y="127"/>
                </a:cubicBezTo>
                <a:cubicBezTo>
                  <a:pt x="197" y="121"/>
                  <a:pt x="197" y="116"/>
                  <a:pt x="199" y="111"/>
                </a:cubicBezTo>
                <a:cubicBezTo>
                  <a:pt x="200" y="107"/>
                  <a:pt x="202" y="105"/>
                  <a:pt x="204" y="102"/>
                </a:cubicBezTo>
                <a:cubicBezTo>
                  <a:pt x="205" y="102"/>
                  <a:pt x="206" y="103"/>
                  <a:pt x="207" y="103"/>
                </a:cubicBezTo>
                <a:close/>
                <a:moveTo>
                  <a:pt x="195" y="154"/>
                </a:moveTo>
                <a:cubicBezTo>
                  <a:pt x="195" y="148"/>
                  <a:pt x="189" y="142"/>
                  <a:pt x="185" y="143"/>
                </a:cubicBezTo>
                <a:cubicBezTo>
                  <a:pt x="177" y="145"/>
                  <a:pt x="171" y="149"/>
                  <a:pt x="167" y="157"/>
                </a:cubicBezTo>
                <a:cubicBezTo>
                  <a:pt x="165" y="162"/>
                  <a:pt x="169" y="168"/>
                  <a:pt x="174" y="167"/>
                </a:cubicBezTo>
                <a:cubicBezTo>
                  <a:pt x="181" y="167"/>
                  <a:pt x="187" y="164"/>
                  <a:pt x="191" y="159"/>
                </a:cubicBezTo>
                <a:cubicBezTo>
                  <a:pt x="193" y="158"/>
                  <a:pt x="194" y="155"/>
                  <a:pt x="195" y="154"/>
                </a:cubicBezTo>
                <a:close/>
                <a:moveTo>
                  <a:pt x="289" y="195"/>
                </a:moveTo>
                <a:cubicBezTo>
                  <a:pt x="289" y="196"/>
                  <a:pt x="288" y="197"/>
                  <a:pt x="288" y="197"/>
                </a:cubicBezTo>
                <a:cubicBezTo>
                  <a:pt x="286" y="198"/>
                  <a:pt x="284" y="199"/>
                  <a:pt x="282" y="199"/>
                </a:cubicBezTo>
                <a:cubicBezTo>
                  <a:pt x="257" y="202"/>
                  <a:pt x="231" y="206"/>
                  <a:pt x="206" y="208"/>
                </a:cubicBezTo>
                <a:cubicBezTo>
                  <a:pt x="171" y="211"/>
                  <a:pt x="137" y="216"/>
                  <a:pt x="104" y="225"/>
                </a:cubicBezTo>
                <a:cubicBezTo>
                  <a:pt x="102" y="225"/>
                  <a:pt x="100" y="225"/>
                  <a:pt x="98" y="224"/>
                </a:cubicBezTo>
                <a:cubicBezTo>
                  <a:pt x="98" y="224"/>
                  <a:pt x="98" y="224"/>
                  <a:pt x="98" y="223"/>
                </a:cubicBezTo>
                <a:cubicBezTo>
                  <a:pt x="97" y="223"/>
                  <a:pt x="97" y="222"/>
                  <a:pt x="98" y="222"/>
                </a:cubicBezTo>
                <a:cubicBezTo>
                  <a:pt x="99" y="221"/>
                  <a:pt x="101" y="219"/>
                  <a:pt x="103" y="219"/>
                </a:cubicBezTo>
                <a:cubicBezTo>
                  <a:pt x="123" y="215"/>
                  <a:pt x="143" y="209"/>
                  <a:pt x="164" y="206"/>
                </a:cubicBezTo>
                <a:cubicBezTo>
                  <a:pt x="202" y="201"/>
                  <a:pt x="241" y="197"/>
                  <a:pt x="279" y="193"/>
                </a:cubicBezTo>
                <a:cubicBezTo>
                  <a:pt x="282" y="193"/>
                  <a:pt x="285" y="193"/>
                  <a:pt x="287" y="193"/>
                </a:cubicBezTo>
                <a:cubicBezTo>
                  <a:pt x="288" y="193"/>
                  <a:pt x="288" y="194"/>
                  <a:pt x="289" y="195"/>
                </a:cubicBezTo>
                <a:close/>
                <a:moveTo>
                  <a:pt x="244" y="65"/>
                </a:moveTo>
                <a:cubicBezTo>
                  <a:pt x="244" y="65"/>
                  <a:pt x="244" y="65"/>
                  <a:pt x="244" y="65"/>
                </a:cubicBezTo>
                <a:cubicBezTo>
                  <a:pt x="223" y="65"/>
                  <a:pt x="202" y="65"/>
                  <a:pt x="181" y="65"/>
                </a:cubicBezTo>
                <a:cubicBezTo>
                  <a:pt x="165" y="66"/>
                  <a:pt x="148" y="66"/>
                  <a:pt x="131" y="67"/>
                </a:cubicBezTo>
                <a:cubicBezTo>
                  <a:pt x="117" y="68"/>
                  <a:pt x="103" y="70"/>
                  <a:pt x="89" y="73"/>
                </a:cubicBezTo>
                <a:cubicBezTo>
                  <a:pt x="79" y="74"/>
                  <a:pt x="68" y="77"/>
                  <a:pt x="58" y="80"/>
                </a:cubicBezTo>
                <a:cubicBezTo>
                  <a:pt x="48" y="83"/>
                  <a:pt x="41" y="89"/>
                  <a:pt x="35" y="98"/>
                </a:cubicBezTo>
                <a:cubicBezTo>
                  <a:pt x="24" y="113"/>
                  <a:pt x="18" y="130"/>
                  <a:pt x="13" y="148"/>
                </a:cubicBezTo>
                <a:cubicBezTo>
                  <a:pt x="5" y="176"/>
                  <a:pt x="7" y="204"/>
                  <a:pt x="9" y="233"/>
                </a:cubicBezTo>
                <a:cubicBezTo>
                  <a:pt x="10" y="245"/>
                  <a:pt x="15" y="258"/>
                  <a:pt x="24" y="267"/>
                </a:cubicBezTo>
                <a:cubicBezTo>
                  <a:pt x="41" y="285"/>
                  <a:pt x="63" y="291"/>
                  <a:pt x="87" y="289"/>
                </a:cubicBezTo>
                <a:cubicBezTo>
                  <a:pt x="105" y="288"/>
                  <a:pt x="122" y="285"/>
                  <a:pt x="139" y="283"/>
                </a:cubicBezTo>
                <a:cubicBezTo>
                  <a:pt x="169" y="280"/>
                  <a:pt x="200" y="274"/>
                  <a:pt x="230" y="266"/>
                </a:cubicBezTo>
                <a:cubicBezTo>
                  <a:pt x="245" y="262"/>
                  <a:pt x="260" y="258"/>
                  <a:pt x="275" y="254"/>
                </a:cubicBezTo>
                <a:cubicBezTo>
                  <a:pt x="301" y="246"/>
                  <a:pt x="328" y="242"/>
                  <a:pt x="353" y="232"/>
                </a:cubicBezTo>
                <a:cubicBezTo>
                  <a:pt x="355" y="231"/>
                  <a:pt x="359" y="231"/>
                  <a:pt x="362" y="231"/>
                </a:cubicBezTo>
                <a:cubicBezTo>
                  <a:pt x="367" y="232"/>
                  <a:pt x="368" y="234"/>
                  <a:pt x="368" y="240"/>
                </a:cubicBezTo>
                <a:cubicBezTo>
                  <a:pt x="366" y="255"/>
                  <a:pt x="365" y="270"/>
                  <a:pt x="363" y="285"/>
                </a:cubicBezTo>
                <a:cubicBezTo>
                  <a:pt x="363" y="289"/>
                  <a:pt x="362" y="293"/>
                  <a:pt x="363" y="297"/>
                </a:cubicBezTo>
                <a:cubicBezTo>
                  <a:pt x="364" y="308"/>
                  <a:pt x="377" y="317"/>
                  <a:pt x="387" y="312"/>
                </a:cubicBezTo>
                <a:cubicBezTo>
                  <a:pt x="389" y="312"/>
                  <a:pt x="391" y="311"/>
                  <a:pt x="393" y="310"/>
                </a:cubicBezTo>
                <a:cubicBezTo>
                  <a:pt x="414" y="300"/>
                  <a:pt x="434" y="290"/>
                  <a:pt x="452" y="276"/>
                </a:cubicBezTo>
                <a:cubicBezTo>
                  <a:pt x="481" y="256"/>
                  <a:pt x="509" y="235"/>
                  <a:pt x="539" y="217"/>
                </a:cubicBezTo>
                <a:cubicBezTo>
                  <a:pt x="553" y="209"/>
                  <a:pt x="565" y="199"/>
                  <a:pt x="578" y="190"/>
                </a:cubicBezTo>
                <a:cubicBezTo>
                  <a:pt x="583" y="186"/>
                  <a:pt x="588" y="182"/>
                  <a:pt x="593" y="178"/>
                </a:cubicBezTo>
                <a:cubicBezTo>
                  <a:pt x="609" y="167"/>
                  <a:pt x="623" y="155"/>
                  <a:pt x="636" y="141"/>
                </a:cubicBezTo>
                <a:cubicBezTo>
                  <a:pt x="639" y="138"/>
                  <a:pt x="642" y="134"/>
                  <a:pt x="645" y="129"/>
                </a:cubicBezTo>
                <a:cubicBezTo>
                  <a:pt x="649" y="123"/>
                  <a:pt x="647" y="115"/>
                  <a:pt x="642" y="110"/>
                </a:cubicBezTo>
                <a:cubicBezTo>
                  <a:pt x="638" y="107"/>
                  <a:pt x="634" y="105"/>
                  <a:pt x="630" y="103"/>
                </a:cubicBezTo>
                <a:cubicBezTo>
                  <a:pt x="601" y="87"/>
                  <a:pt x="573" y="70"/>
                  <a:pt x="542" y="59"/>
                </a:cubicBezTo>
                <a:cubicBezTo>
                  <a:pt x="533" y="56"/>
                  <a:pt x="524" y="53"/>
                  <a:pt x="515" y="49"/>
                </a:cubicBezTo>
                <a:cubicBezTo>
                  <a:pt x="484" y="34"/>
                  <a:pt x="451" y="25"/>
                  <a:pt x="419" y="14"/>
                </a:cubicBezTo>
                <a:cubicBezTo>
                  <a:pt x="411" y="11"/>
                  <a:pt x="402" y="10"/>
                  <a:pt x="394" y="11"/>
                </a:cubicBezTo>
                <a:cubicBezTo>
                  <a:pt x="383" y="12"/>
                  <a:pt x="376" y="18"/>
                  <a:pt x="370" y="26"/>
                </a:cubicBezTo>
                <a:cubicBezTo>
                  <a:pt x="366" y="34"/>
                  <a:pt x="362" y="42"/>
                  <a:pt x="361" y="52"/>
                </a:cubicBezTo>
                <a:cubicBezTo>
                  <a:pt x="360" y="56"/>
                  <a:pt x="359" y="60"/>
                  <a:pt x="358" y="63"/>
                </a:cubicBezTo>
                <a:cubicBezTo>
                  <a:pt x="357" y="67"/>
                  <a:pt x="355" y="69"/>
                  <a:pt x="352" y="68"/>
                </a:cubicBezTo>
                <a:cubicBezTo>
                  <a:pt x="341" y="68"/>
                  <a:pt x="331" y="68"/>
                  <a:pt x="321" y="68"/>
                </a:cubicBezTo>
                <a:cubicBezTo>
                  <a:pt x="295" y="67"/>
                  <a:pt x="270" y="66"/>
                  <a:pt x="244" y="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HappyZcool-2016" panose="02010600030101010101" pitchFamily="2" charset="-122"/>
              <a:ea typeface="HappyZcool-2016" panose="02010600030101010101" pitchFamily="2" charset="-122"/>
              <a:sym typeface="HappyZcool-2016" panose="02010600030101010101" pitchFamily="2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F7EF7B3-A81D-4464-A577-FD93CCEF2297}"/>
              </a:ext>
            </a:extLst>
          </p:cNvPr>
          <p:cNvSpPr txBox="1"/>
          <p:nvPr/>
        </p:nvSpPr>
        <p:spPr>
          <a:xfrm>
            <a:off x="1866315" y="270357"/>
            <a:ext cx="4807440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2800" dirty="0">
                <a:solidFill>
                  <a:schemeClr val="accent2"/>
                </a:solidFill>
                <a:latin typeface="中国式手写风" panose="02000500000000000000" pitchFamily="2" charset="-122"/>
                <a:ea typeface="中国式手写风" panose="02000500000000000000" pitchFamily="2" charset="-122"/>
              </a:rPr>
              <a:t>三视图预处理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7C3D3C-46C3-4044-A39D-EE1AA60C57C7}"/>
              </a:ext>
            </a:extLst>
          </p:cNvPr>
          <p:cNvSpPr txBox="1"/>
          <p:nvPr/>
        </p:nvSpPr>
        <p:spPr>
          <a:xfrm>
            <a:off x="3256203" y="4877360"/>
            <a:ext cx="626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均值滤波后的灰度图像</a:t>
            </a:r>
            <a:r>
              <a:rPr lang="en-US" altLang="zh-CN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/</a:t>
            </a:r>
            <a:r>
              <a:rPr lang="en-US" altLang="zh-CN" dirty="0">
                <a:latin typeface="Consolas" panose="020B0609020204030204" pitchFamily="49" charset="0"/>
                <a:ea typeface="方正卡通简体" panose="03000509000000000000" pitchFamily="65" charset="-122"/>
              </a:rPr>
              <a:t>Canny</a:t>
            </a:r>
            <a:r>
              <a:rPr lang="zh-CN" altLang="en-US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算子边缘检测结果</a:t>
            </a:r>
            <a:r>
              <a:rPr lang="en-US" altLang="zh-CN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/</a:t>
            </a:r>
            <a:r>
              <a:rPr lang="zh-CN" altLang="en-US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外轮廓</a:t>
            </a:r>
            <a:endParaRPr lang="en-US" altLang="zh-CN" dirty="0"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  <a:p>
            <a:pPr algn="ctr"/>
            <a:r>
              <a:rPr lang="en-US" altLang="zh-CN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(</a:t>
            </a:r>
            <a:r>
              <a:rPr lang="zh-CN" altLang="en-US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为了</a:t>
            </a:r>
            <a:r>
              <a:rPr lang="en-US" altLang="zh-CN" dirty="0">
                <a:latin typeface="Consolas" panose="020B0609020204030204" pitchFamily="49" charset="0"/>
                <a:ea typeface="方正卡通简体" panose="03000509000000000000" pitchFamily="65" charset="-122"/>
              </a:rPr>
              <a:t>PPT</a:t>
            </a:r>
            <a:r>
              <a:rPr lang="zh-CN" altLang="en-US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效果这里做了反色处理）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E01731-F166-4E25-9A03-D651E0236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850" y="1042716"/>
            <a:ext cx="9437427" cy="369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8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 9">
            <a:extLst>
              <a:ext uri="{FF2B5EF4-FFF2-40B4-BE49-F238E27FC236}">
                <a16:creationId xmlns:a16="http://schemas.microsoft.com/office/drawing/2014/main" id="{7E60E121-08C9-48E1-A27D-973586B168BD}"/>
              </a:ext>
            </a:extLst>
          </p:cNvPr>
          <p:cNvSpPr>
            <a:spLocks noEditPoints="1"/>
          </p:cNvSpPr>
          <p:nvPr/>
        </p:nvSpPr>
        <p:spPr bwMode="auto">
          <a:xfrm>
            <a:off x="330203" y="203363"/>
            <a:ext cx="1493820" cy="751980"/>
          </a:xfrm>
          <a:custGeom>
            <a:avLst/>
            <a:gdLst>
              <a:gd name="T0" fmla="*/ 192 w 661"/>
              <a:gd name="T1" fmla="*/ 308 h 330"/>
              <a:gd name="T2" fmla="*/ 21 w 661"/>
              <a:gd name="T3" fmla="*/ 275 h 330"/>
              <a:gd name="T4" fmla="*/ 32 w 661"/>
              <a:gd name="T5" fmla="*/ 90 h 330"/>
              <a:gd name="T6" fmla="*/ 156 w 661"/>
              <a:gd name="T7" fmla="*/ 61 h 330"/>
              <a:gd name="T8" fmla="*/ 354 w 661"/>
              <a:gd name="T9" fmla="*/ 55 h 330"/>
              <a:gd name="T10" fmla="*/ 568 w 661"/>
              <a:gd name="T11" fmla="*/ 63 h 330"/>
              <a:gd name="T12" fmla="*/ 656 w 661"/>
              <a:gd name="T13" fmla="*/ 126 h 330"/>
              <a:gd name="T14" fmla="*/ 502 w 661"/>
              <a:gd name="T15" fmla="*/ 278 h 330"/>
              <a:gd name="T16" fmla="*/ 356 w 661"/>
              <a:gd name="T17" fmla="*/ 288 h 330"/>
              <a:gd name="T18" fmla="*/ 141 w 661"/>
              <a:gd name="T19" fmla="*/ 129 h 330"/>
              <a:gd name="T20" fmla="*/ 338 w 661"/>
              <a:gd name="T21" fmla="*/ 178 h 330"/>
              <a:gd name="T22" fmla="*/ 338 w 661"/>
              <a:gd name="T23" fmla="*/ 178 h 330"/>
              <a:gd name="T24" fmla="*/ 372 w 661"/>
              <a:gd name="T25" fmla="*/ 166 h 330"/>
              <a:gd name="T26" fmla="*/ 399 w 661"/>
              <a:gd name="T27" fmla="*/ 171 h 330"/>
              <a:gd name="T28" fmla="*/ 397 w 661"/>
              <a:gd name="T29" fmla="*/ 165 h 330"/>
              <a:gd name="T30" fmla="*/ 144 w 661"/>
              <a:gd name="T31" fmla="*/ 175 h 330"/>
              <a:gd name="T32" fmla="*/ 147 w 661"/>
              <a:gd name="T33" fmla="*/ 148 h 330"/>
              <a:gd name="T34" fmla="*/ 342 w 661"/>
              <a:gd name="T35" fmla="*/ 104 h 330"/>
              <a:gd name="T36" fmla="*/ 343 w 661"/>
              <a:gd name="T37" fmla="*/ 148 h 330"/>
              <a:gd name="T38" fmla="*/ 396 w 661"/>
              <a:gd name="T39" fmla="*/ 144 h 330"/>
              <a:gd name="T40" fmla="*/ 397 w 661"/>
              <a:gd name="T41" fmla="*/ 99 h 330"/>
              <a:gd name="T42" fmla="*/ 403 w 661"/>
              <a:gd name="T43" fmla="*/ 102 h 330"/>
              <a:gd name="T44" fmla="*/ 375 w 661"/>
              <a:gd name="T45" fmla="*/ 105 h 330"/>
              <a:gd name="T46" fmla="*/ 370 w 661"/>
              <a:gd name="T47" fmla="*/ 148 h 330"/>
              <a:gd name="T48" fmla="*/ 362 w 661"/>
              <a:gd name="T49" fmla="*/ 126 h 330"/>
              <a:gd name="T50" fmla="*/ 256 w 661"/>
              <a:gd name="T51" fmla="*/ 170 h 330"/>
              <a:gd name="T52" fmla="*/ 256 w 661"/>
              <a:gd name="T53" fmla="*/ 130 h 330"/>
              <a:gd name="T54" fmla="*/ 229 w 661"/>
              <a:gd name="T55" fmla="*/ 148 h 330"/>
              <a:gd name="T56" fmla="*/ 243 w 661"/>
              <a:gd name="T57" fmla="*/ 135 h 330"/>
              <a:gd name="T58" fmla="*/ 127 w 661"/>
              <a:gd name="T59" fmla="*/ 237 h 330"/>
              <a:gd name="T60" fmla="*/ 252 w 661"/>
              <a:gd name="T61" fmla="*/ 214 h 330"/>
              <a:gd name="T62" fmla="*/ 124 w 661"/>
              <a:gd name="T63" fmla="*/ 245 h 330"/>
              <a:gd name="T64" fmla="*/ 275 w 661"/>
              <a:gd name="T65" fmla="*/ 173 h 330"/>
              <a:gd name="T66" fmla="*/ 316 w 661"/>
              <a:gd name="T67" fmla="*/ 144 h 330"/>
              <a:gd name="T68" fmla="*/ 308 w 661"/>
              <a:gd name="T69" fmla="*/ 177 h 330"/>
              <a:gd name="T70" fmla="*/ 276 w 661"/>
              <a:gd name="T71" fmla="*/ 155 h 330"/>
              <a:gd name="T72" fmla="*/ 207 w 661"/>
              <a:gd name="T73" fmla="*/ 103 h 330"/>
              <a:gd name="T74" fmla="*/ 203 w 661"/>
              <a:gd name="T75" fmla="*/ 161 h 330"/>
              <a:gd name="T76" fmla="*/ 197 w 661"/>
              <a:gd name="T77" fmla="*/ 169 h 330"/>
              <a:gd name="T78" fmla="*/ 161 w 661"/>
              <a:gd name="T79" fmla="*/ 155 h 330"/>
              <a:gd name="T80" fmla="*/ 199 w 661"/>
              <a:gd name="T81" fmla="*/ 111 h 330"/>
              <a:gd name="T82" fmla="*/ 185 w 661"/>
              <a:gd name="T83" fmla="*/ 143 h 330"/>
              <a:gd name="T84" fmla="*/ 195 w 661"/>
              <a:gd name="T85" fmla="*/ 154 h 330"/>
              <a:gd name="T86" fmla="*/ 206 w 661"/>
              <a:gd name="T87" fmla="*/ 208 h 330"/>
              <a:gd name="T88" fmla="*/ 98 w 661"/>
              <a:gd name="T89" fmla="*/ 222 h 330"/>
              <a:gd name="T90" fmla="*/ 287 w 661"/>
              <a:gd name="T91" fmla="*/ 193 h 330"/>
              <a:gd name="T92" fmla="*/ 181 w 661"/>
              <a:gd name="T93" fmla="*/ 65 h 330"/>
              <a:gd name="T94" fmla="*/ 35 w 661"/>
              <a:gd name="T95" fmla="*/ 98 h 330"/>
              <a:gd name="T96" fmla="*/ 87 w 661"/>
              <a:gd name="T97" fmla="*/ 289 h 330"/>
              <a:gd name="T98" fmla="*/ 353 w 661"/>
              <a:gd name="T99" fmla="*/ 232 h 330"/>
              <a:gd name="T100" fmla="*/ 363 w 661"/>
              <a:gd name="T101" fmla="*/ 297 h 330"/>
              <a:gd name="T102" fmla="*/ 539 w 661"/>
              <a:gd name="T103" fmla="*/ 217 h 330"/>
              <a:gd name="T104" fmla="*/ 645 w 661"/>
              <a:gd name="T105" fmla="*/ 129 h 330"/>
              <a:gd name="T106" fmla="*/ 515 w 661"/>
              <a:gd name="T107" fmla="*/ 49 h 330"/>
              <a:gd name="T108" fmla="*/ 361 w 661"/>
              <a:gd name="T109" fmla="*/ 52 h 330"/>
              <a:gd name="T110" fmla="*/ 244 w 661"/>
              <a:gd name="T111" fmla="*/ 65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61" h="330">
                <a:moveTo>
                  <a:pt x="357" y="264"/>
                </a:moveTo>
                <a:cubicBezTo>
                  <a:pt x="343" y="268"/>
                  <a:pt x="330" y="272"/>
                  <a:pt x="317" y="275"/>
                </a:cubicBezTo>
                <a:cubicBezTo>
                  <a:pt x="295" y="281"/>
                  <a:pt x="273" y="287"/>
                  <a:pt x="251" y="293"/>
                </a:cubicBezTo>
                <a:cubicBezTo>
                  <a:pt x="231" y="298"/>
                  <a:pt x="212" y="304"/>
                  <a:pt x="192" y="308"/>
                </a:cubicBezTo>
                <a:cubicBezTo>
                  <a:pt x="164" y="313"/>
                  <a:pt x="136" y="319"/>
                  <a:pt x="107" y="319"/>
                </a:cubicBezTo>
                <a:cubicBezTo>
                  <a:pt x="99" y="319"/>
                  <a:pt x="90" y="318"/>
                  <a:pt x="82" y="317"/>
                </a:cubicBezTo>
                <a:cubicBezTo>
                  <a:pt x="69" y="316"/>
                  <a:pt x="58" y="310"/>
                  <a:pt x="48" y="301"/>
                </a:cubicBezTo>
                <a:cubicBezTo>
                  <a:pt x="39" y="292"/>
                  <a:pt x="29" y="285"/>
                  <a:pt x="21" y="275"/>
                </a:cubicBezTo>
                <a:cubicBezTo>
                  <a:pt x="8" y="261"/>
                  <a:pt x="3" y="244"/>
                  <a:pt x="1" y="226"/>
                </a:cubicBezTo>
                <a:cubicBezTo>
                  <a:pt x="0" y="215"/>
                  <a:pt x="1" y="203"/>
                  <a:pt x="1" y="191"/>
                </a:cubicBezTo>
                <a:cubicBezTo>
                  <a:pt x="1" y="164"/>
                  <a:pt x="7" y="137"/>
                  <a:pt x="19" y="112"/>
                </a:cubicBezTo>
                <a:cubicBezTo>
                  <a:pt x="23" y="105"/>
                  <a:pt x="27" y="97"/>
                  <a:pt x="32" y="90"/>
                </a:cubicBezTo>
                <a:cubicBezTo>
                  <a:pt x="36" y="84"/>
                  <a:pt x="43" y="81"/>
                  <a:pt x="49" y="78"/>
                </a:cubicBezTo>
                <a:cubicBezTo>
                  <a:pt x="63" y="71"/>
                  <a:pt x="79" y="68"/>
                  <a:pt x="95" y="67"/>
                </a:cubicBezTo>
                <a:cubicBezTo>
                  <a:pt x="103" y="66"/>
                  <a:pt x="112" y="64"/>
                  <a:pt x="120" y="64"/>
                </a:cubicBezTo>
                <a:cubicBezTo>
                  <a:pt x="132" y="62"/>
                  <a:pt x="144" y="61"/>
                  <a:pt x="156" y="61"/>
                </a:cubicBezTo>
                <a:cubicBezTo>
                  <a:pt x="202" y="59"/>
                  <a:pt x="247" y="59"/>
                  <a:pt x="292" y="61"/>
                </a:cubicBezTo>
                <a:cubicBezTo>
                  <a:pt x="306" y="61"/>
                  <a:pt x="320" y="62"/>
                  <a:pt x="334" y="63"/>
                </a:cubicBezTo>
                <a:cubicBezTo>
                  <a:pt x="338" y="63"/>
                  <a:pt x="341" y="63"/>
                  <a:pt x="345" y="63"/>
                </a:cubicBezTo>
                <a:cubicBezTo>
                  <a:pt x="351" y="62"/>
                  <a:pt x="353" y="61"/>
                  <a:pt x="354" y="55"/>
                </a:cubicBezTo>
                <a:cubicBezTo>
                  <a:pt x="356" y="46"/>
                  <a:pt x="358" y="37"/>
                  <a:pt x="362" y="29"/>
                </a:cubicBezTo>
                <a:cubicBezTo>
                  <a:pt x="372" y="8"/>
                  <a:pt x="391" y="0"/>
                  <a:pt x="412" y="5"/>
                </a:cubicBezTo>
                <a:cubicBezTo>
                  <a:pt x="426" y="8"/>
                  <a:pt x="439" y="13"/>
                  <a:pt x="452" y="17"/>
                </a:cubicBezTo>
                <a:cubicBezTo>
                  <a:pt x="491" y="30"/>
                  <a:pt x="529" y="47"/>
                  <a:pt x="568" y="63"/>
                </a:cubicBezTo>
                <a:cubicBezTo>
                  <a:pt x="582" y="68"/>
                  <a:pt x="596" y="76"/>
                  <a:pt x="610" y="84"/>
                </a:cubicBezTo>
                <a:cubicBezTo>
                  <a:pt x="620" y="89"/>
                  <a:pt x="630" y="95"/>
                  <a:pt x="640" y="100"/>
                </a:cubicBezTo>
                <a:cubicBezTo>
                  <a:pt x="650" y="105"/>
                  <a:pt x="655" y="113"/>
                  <a:pt x="655" y="123"/>
                </a:cubicBezTo>
                <a:cubicBezTo>
                  <a:pt x="655" y="124"/>
                  <a:pt x="655" y="125"/>
                  <a:pt x="656" y="126"/>
                </a:cubicBezTo>
                <a:cubicBezTo>
                  <a:pt x="661" y="147"/>
                  <a:pt x="653" y="162"/>
                  <a:pt x="639" y="175"/>
                </a:cubicBezTo>
                <a:cubicBezTo>
                  <a:pt x="626" y="186"/>
                  <a:pt x="614" y="198"/>
                  <a:pt x="600" y="207"/>
                </a:cubicBezTo>
                <a:cubicBezTo>
                  <a:pt x="598" y="208"/>
                  <a:pt x="596" y="210"/>
                  <a:pt x="594" y="211"/>
                </a:cubicBezTo>
                <a:cubicBezTo>
                  <a:pt x="566" y="237"/>
                  <a:pt x="533" y="257"/>
                  <a:pt x="502" y="278"/>
                </a:cubicBezTo>
                <a:cubicBezTo>
                  <a:pt x="496" y="282"/>
                  <a:pt x="490" y="286"/>
                  <a:pt x="484" y="290"/>
                </a:cubicBezTo>
                <a:cubicBezTo>
                  <a:pt x="462" y="304"/>
                  <a:pt x="439" y="315"/>
                  <a:pt x="415" y="325"/>
                </a:cubicBezTo>
                <a:cubicBezTo>
                  <a:pt x="402" y="330"/>
                  <a:pt x="389" y="329"/>
                  <a:pt x="377" y="323"/>
                </a:cubicBezTo>
                <a:cubicBezTo>
                  <a:pt x="362" y="317"/>
                  <a:pt x="355" y="304"/>
                  <a:pt x="356" y="288"/>
                </a:cubicBezTo>
                <a:cubicBezTo>
                  <a:pt x="357" y="283"/>
                  <a:pt x="357" y="277"/>
                  <a:pt x="358" y="271"/>
                </a:cubicBezTo>
                <a:cubicBezTo>
                  <a:pt x="358" y="269"/>
                  <a:pt x="357" y="267"/>
                  <a:pt x="357" y="264"/>
                </a:cubicBezTo>
                <a:close/>
                <a:moveTo>
                  <a:pt x="144" y="136"/>
                </a:moveTo>
                <a:cubicBezTo>
                  <a:pt x="142" y="132"/>
                  <a:pt x="141" y="131"/>
                  <a:pt x="141" y="129"/>
                </a:cubicBezTo>
                <a:cubicBezTo>
                  <a:pt x="141" y="127"/>
                  <a:pt x="141" y="125"/>
                  <a:pt x="144" y="125"/>
                </a:cubicBezTo>
                <a:cubicBezTo>
                  <a:pt x="147" y="125"/>
                  <a:pt x="147" y="127"/>
                  <a:pt x="147" y="129"/>
                </a:cubicBezTo>
                <a:cubicBezTo>
                  <a:pt x="147" y="131"/>
                  <a:pt x="146" y="132"/>
                  <a:pt x="144" y="136"/>
                </a:cubicBezTo>
                <a:close/>
                <a:moveTo>
                  <a:pt x="338" y="178"/>
                </a:moveTo>
                <a:cubicBezTo>
                  <a:pt x="336" y="175"/>
                  <a:pt x="334" y="174"/>
                  <a:pt x="333" y="172"/>
                </a:cubicBezTo>
                <a:cubicBezTo>
                  <a:pt x="332" y="169"/>
                  <a:pt x="334" y="167"/>
                  <a:pt x="337" y="167"/>
                </a:cubicBezTo>
                <a:cubicBezTo>
                  <a:pt x="340" y="166"/>
                  <a:pt x="344" y="168"/>
                  <a:pt x="343" y="170"/>
                </a:cubicBezTo>
                <a:cubicBezTo>
                  <a:pt x="342" y="173"/>
                  <a:pt x="340" y="175"/>
                  <a:pt x="338" y="178"/>
                </a:cubicBezTo>
                <a:close/>
                <a:moveTo>
                  <a:pt x="361" y="175"/>
                </a:moveTo>
                <a:cubicBezTo>
                  <a:pt x="361" y="173"/>
                  <a:pt x="360" y="172"/>
                  <a:pt x="361" y="171"/>
                </a:cubicBezTo>
                <a:cubicBezTo>
                  <a:pt x="363" y="169"/>
                  <a:pt x="366" y="167"/>
                  <a:pt x="369" y="164"/>
                </a:cubicBezTo>
                <a:cubicBezTo>
                  <a:pt x="369" y="164"/>
                  <a:pt x="372" y="165"/>
                  <a:pt x="372" y="166"/>
                </a:cubicBezTo>
                <a:cubicBezTo>
                  <a:pt x="373" y="171"/>
                  <a:pt x="369" y="176"/>
                  <a:pt x="364" y="177"/>
                </a:cubicBezTo>
                <a:cubicBezTo>
                  <a:pt x="363" y="177"/>
                  <a:pt x="362" y="175"/>
                  <a:pt x="361" y="175"/>
                </a:cubicBezTo>
                <a:close/>
                <a:moveTo>
                  <a:pt x="400" y="168"/>
                </a:moveTo>
                <a:cubicBezTo>
                  <a:pt x="399" y="169"/>
                  <a:pt x="399" y="170"/>
                  <a:pt x="399" y="171"/>
                </a:cubicBezTo>
                <a:cubicBezTo>
                  <a:pt x="397" y="174"/>
                  <a:pt x="397" y="178"/>
                  <a:pt x="392" y="178"/>
                </a:cubicBezTo>
                <a:cubicBezTo>
                  <a:pt x="391" y="178"/>
                  <a:pt x="390" y="177"/>
                  <a:pt x="390" y="176"/>
                </a:cubicBezTo>
                <a:cubicBezTo>
                  <a:pt x="388" y="172"/>
                  <a:pt x="389" y="167"/>
                  <a:pt x="393" y="165"/>
                </a:cubicBezTo>
                <a:cubicBezTo>
                  <a:pt x="394" y="164"/>
                  <a:pt x="396" y="164"/>
                  <a:pt x="397" y="165"/>
                </a:cubicBezTo>
                <a:cubicBezTo>
                  <a:pt x="398" y="165"/>
                  <a:pt x="399" y="167"/>
                  <a:pt x="400" y="168"/>
                </a:cubicBezTo>
                <a:close/>
                <a:moveTo>
                  <a:pt x="149" y="150"/>
                </a:moveTo>
                <a:cubicBezTo>
                  <a:pt x="148" y="152"/>
                  <a:pt x="148" y="154"/>
                  <a:pt x="147" y="156"/>
                </a:cubicBezTo>
                <a:cubicBezTo>
                  <a:pt x="146" y="162"/>
                  <a:pt x="143" y="168"/>
                  <a:pt x="144" y="175"/>
                </a:cubicBezTo>
                <a:cubicBezTo>
                  <a:pt x="144" y="178"/>
                  <a:pt x="142" y="180"/>
                  <a:pt x="139" y="179"/>
                </a:cubicBezTo>
                <a:cubicBezTo>
                  <a:pt x="136" y="178"/>
                  <a:pt x="135" y="176"/>
                  <a:pt x="136" y="173"/>
                </a:cubicBezTo>
                <a:cubicBezTo>
                  <a:pt x="139" y="165"/>
                  <a:pt x="142" y="157"/>
                  <a:pt x="145" y="149"/>
                </a:cubicBezTo>
                <a:cubicBezTo>
                  <a:pt x="145" y="149"/>
                  <a:pt x="146" y="148"/>
                  <a:pt x="147" y="148"/>
                </a:cubicBezTo>
                <a:cubicBezTo>
                  <a:pt x="148" y="148"/>
                  <a:pt x="148" y="149"/>
                  <a:pt x="149" y="150"/>
                </a:cubicBezTo>
                <a:close/>
                <a:moveTo>
                  <a:pt x="337" y="125"/>
                </a:moveTo>
                <a:cubicBezTo>
                  <a:pt x="338" y="119"/>
                  <a:pt x="339" y="112"/>
                  <a:pt x="340" y="106"/>
                </a:cubicBezTo>
                <a:cubicBezTo>
                  <a:pt x="340" y="105"/>
                  <a:pt x="341" y="104"/>
                  <a:pt x="342" y="104"/>
                </a:cubicBezTo>
                <a:cubicBezTo>
                  <a:pt x="343" y="105"/>
                  <a:pt x="345" y="105"/>
                  <a:pt x="345" y="106"/>
                </a:cubicBezTo>
                <a:cubicBezTo>
                  <a:pt x="346" y="109"/>
                  <a:pt x="346" y="112"/>
                  <a:pt x="346" y="115"/>
                </a:cubicBezTo>
                <a:cubicBezTo>
                  <a:pt x="344" y="124"/>
                  <a:pt x="344" y="134"/>
                  <a:pt x="345" y="143"/>
                </a:cubicBezTo>
                <a:cubicBezTo>
                  <a:pt x="345" y="145"/>
                  <a:pt x="346" y="148"/>
                  <a:pt x="343" y="148"/>
                </a:cubicBezTo>
                <a:cubicBezTo>
                  <a:pt x="341" y="147"/>
                  <a:pt x="339" y="145"/>
                  <a:pt x="339" y="143"/>
                </a:cubicBezTo>
                <a:cubicBezTo>
                  <a:pt x="338" y="137"/>
                  <a:pt x="338" y="131"/>
                  <a:pt x="337" y="125"/>
                </a:cubicBezTo>
                <a:close/>
                <a:moveTo>
                  <a:pt x="403" y="102"/>
                </a:moveTo>
                <a:cubicBezTo>
                  <a:pt x="401" y="116"/>
                  <a:pt x="398" y="130"/>
                  <a:pt x="396" y="144"/>
                </a:cubicBezTo>
                <a:cubicBezTo>
                  <a:pt x="396" y="144"/>
                  <a:pt x="395" y="145"/>
                  <a:pt x="394" y="145"/>
                </a:cubicBezTo>
                <a:cubicBezTo>
                  <a:pt x="393" y="145"/>
                  <a:pt x="392" y="144"/>
                  <a:pt x="392" y="143"/>
                </a:cubicBezTo>
                <a:cubicBezTo>
                  <a:pt x="391" y="143"/>
                  <a:pt x="391" y="141"/>
                  <a:pt x="391" y="140"/>
                </a:cubicBezTo>
                <a:cubicBezTo>
                  <a:pt x="393" y="127"/>
                  <a:pt x="395" y="113"/>
                  <a:pt x="397" y="99"/>
                </a:cubicBezTo>
                <a:cubicBezTo>
                  <a:pt x="397" y="98"/>
                  <a:pt x="398" y="97"/>
                  <a:pt x="399" y="96"/>
                </a:cubicBezTo>
                <a:cubicBezTo>
                  <a:pt x="399" y="96"/>
                  <a:pt x="401" y="95"/>
                  <a:pt x="401" y="95"/>
                </a:cubicBezTo>
                <a:cubicBezTo>
                  <a:pt x="402" y="96"/>
                  <a:pt x="403" y="97"/>
                  <a:pt x="403" y="97"/>
                </a:cubicBezTo>
                <a:cubicBezTo>
                  <a:pt x="403" y="99"/>
                  <a:pt x="403" y="100"/>
                  <a:pt x="403" y="102"/>
                </a:cubicBezTo>
                <a:close/>
                <a:moveTo>
                  <a:pt x="362" y="126"/>
                </a:moveTo>
                <a:cubicBezTo>
                  <a:pt x="364" y="118"/>
                  <a:pt x="366" y="110"/>
                  <a:pt x="368" y="102"/>
                </a:cubicBezTo>
                <a:cubicBezTo>
                  <a:pt x="369" y="100"/>
                  <a:pt x="371" y="97"/>
                  <a:pt x="373" y="98"/>
                </a:cubicBezTo>
                <a:cubicBezTo>
                  <a:pt x="375" y="99"/>
                  <a:pt x="374" y="103"/>
                  <a:pt x="375" y="105"/>
                </a:cubicBezTo>
                <a:cubicBezTo>
                  <a:pt x="375" y="106"/>
                  <a:pt x="374" y="107"/>
                  <a:pt x="374" y="108"/>
                </a:cubicBezTo>
                <a:cubicBezTo>
                  <a:pt x="369" y="119"/>
                  <a:pt x="369" y="130"/>
                  <a:pt x="372" y="141"/>
                </a:cubicBezTo>
                <a:cubicBezTo>
                  <a:pt x="372" y="142"/>
                  <a:pt x="372" y="143"/>
                  <a:pt x="372" y="144"/>
                </a:cubicBezTo>
                <a:cubicBezTo>
                  <a:pt x="372" y="146"/>
                  <a:pt x="373" y="148"/>
                  <a:pt x="370" y="148"/>
                </a:cubicBezTo>
                <a:cubicBezTo>
                  <a:pt x="369" y="148"/>
                  <a:pt x="367" y="147"/>
                  <a:pt x="367" y="145"/>
                </a:cubicBezTo>
                <a:cubicBezTo>
                  <a:pt x="365" y="140"/>
                  <a:pt x="364" y="135"/>
                  <a:pt x="363" y="129"/>
                </a:cubicBezTo>
                <a:cubicBezTo>
                  <a:pt x="363" y="128"/>
                  <a:pt x="363" y="127"/>
                  <a:pt x="363" y="126"/>
                </a:cubicBezTo>
                <a:cubicBezTo>
                  <a:pt x="363" y="126"/>
                  <a:pt x="363" y="126"/>
                  <a:pt x="362" y="126"/>
                </a:cubicBezTo>
                <a:close/>
                <a:moveTo>
                  <a:pt x="229" y="159"/>
                </a:moveTo>
                <a:cubicBezTo>
                  <a:pt x="229" y="163"/>
                  <a:pt x="232" y="165"/>
                  <a:pt x="235" y="166"/>
                </a:cubicBezTo>
                <a:cubicBezTo>
                  <a:pt x="240" y="168"/>
                  <a:pt x="245" y="168"/>
                  <a:pt x="250" y="169"/>
                </a:cubicBezTo>
                <a:cubicBezTo>
                  <a:pt x="252" y="169"/>
                  <a:pt x="256" y="166"/>
                  <a:pt x="256" y="170"/>
                </a:cubicBezTo>
                <a:cubicBezTo>
                  <a:pt x="256" y="171"/>
                  <a:pt x="252" y="173"/>
                  <a:pt x="250" y="174"/>
                </a:cubicBezTo>
                <a:cubicBezTo>
                  <a:pt x="244" y="174"/>
                  <a:pt x="239" y="175"/>
                  <a:pt x="233" y="173"/>
                </a:cubicBezTo>
                <a:cubicBezTo>
                  <a:pt x="221" y="170"/>
                  <a:pt x="216" y="158"/>
                  <a:pt x="222" y="147"/>
                </a:cubicBezTo>
                <a:cubicBezTo>
                  <a:pt x="229" y="132"/>
                  <a:pt x="242" y="126"/>
                  <a:pt x="256" y="130"/>
                </a:cubicBezTo>
                <a:cubicBezTo>
                  <a:pt x="261" y="131"/>
                  <a:pt x="263" y="135"/>
                  <a:pt x="261" y="139"/>
                </a:cubicBezTo>
                <a:cubicBezTo>
                  <a:pt x="260" y="142"/>
                  <a:pt x="257" y="145"/>
                  <a:pt x="255" y="147"/>
                </a:cubicBezTo>
                <a:cubicBezTo>
                  <a:pt x="249" y="153"/>
                  <a:pt x="240" y="156"/>
                  <a:pt x="229" y="159"/>
                </a:cubicBezTo>
                <a:close/>
                <a:moveTo>
                  <a:pt x="229" y="148"/>
                </a:moveTo>
                <a:cubicBezTo>
                  <a:pt x="230" y="149"/>
                  <a:pt x="231" y="150"/>
                  <a:pt x="232" y="150"/>
                </a:cubicBezTo>
                <a:cubicBezTo>
                  <a:pt x="238" y="151"/>
                  <a:pt x="243" y="148"/>
                  <a:pt x="247" y="145"/>
                </a:cubicBezTo>
                <a:cubicBezTo>
                  <a:pt x="250" y="143"/>
                  <a:pt x="253" y="142"/>
                  <a:pt x="253" y="138"/>
                </a:cubicBezTo>
                <a:cubicBezTo>
                  <a:pt x="252" y="136"/>
                  <a:pt x="247" y="134"/>
                  <a:pt x="243" y="135"/>
                </a:cubicBezTo>
                <a:cubicBezTo>
                  <a:pt x="237" y="137"/>
                  <a:pt x="233" y="140"/>
                  <a:pt x="230" y="146"/>
                </a:cubicBezTo>
                <a:cubicBezTo>
                  <a:pt x="229" y="146"/>
                  <a:pt x="229" y="147"/>
                  <a:pt x="229" y="148"/>
                </a:cubicBezTo>
                <a:close/>
                <a:moveTo>
                  <a:pt x="111" y="246"/>
                </a:moveTo>
                <a:cubicBezTo>
                  <a:pt x="117" y="240"/>
                  <a:pt x="123" y="239"/>
                  <a:pt x="127" y="237"/>
                </a:cubicBezTo>
                <a:cubicBezTo>
                  <a:pt x="144" y="233"/>
                  <a:pt x="161" y="229"/>
                  <a:pt x="177" y="225"/>
                </a:cubicBezTo>
                <a:cubicBezTo>
                  <a:pt x="200" y="221"/>
                  <a:pt x="222" y="217"/>
                  <a:pt x="245" y="213"/>
                </a:cubicBezTo>
                <a:cubicBezTo>
                  <a:pt x="247" y="212"/>
                  <a:pt x="249" y="212"/>
                  <a:pt x="251" y="213"/>
                </a:cubicBezTo>
                <a:cubicBezTo>
                  <a:pt x="251" y="213"/>
                  <a:pt x="252" y="214"/>
                  <a:pt x="252" y="214"/>
                </a:cubicBezTo>
                <a:cubicBezTo>
                  <a:pt x="252" y="215"/>
                  <a:pt x="252" y="217"/>
                  <a:pt x="251" y="217"/>
                </a:cubicBezTo>
                <a:cubicBezTo>
                  <a:pt x="248" y="218"/>
                  <a:pt x="244" y="219"/>
                  <a:pt x="241" y="220"/>
                </a:cubicBezTo>
                <a:cubicBezTo>
                  <a:pt x="228" y="222"/>
                  <a:pt x="215" y="224"/>
                  <a:pt x="202" y="227"/>
                </a:cubicBezTo>
                <a:cubicBezTo>
                  <a:pt x="176" y="232"/>
                  <a:pt x="150" y="239"/>
                  <a:pt x="124" y="245"/>
                </a:cubicBezTo>
                <a:cubicBezTo>
                  <a:pt x="121" y="245"/>
                  <a:pt x="118" y="245"/>
                  <a:pt x="111" y="246"/>
                </a:cubicBezTo>
                <a:close/>
                <a:moveTo>
                  <a:pt x="299" y="167"/>
                </a:moveTo>
                <a:cubicBezTo>
                  <a:pt x="295" y="169"/>
                  <a:pt x="291" y="171"/>
                  <a:pt x="287" y="173"/>
                </a:cubicBezTo>
                <a:cubicBezTo>
                  <a:pt x="283" y="174"/>
                  <a:pt x="278" y="174"/>
                  <a:pt x="275" y="173"/>
                </a:cubicBezTo>
                <a:cubicBezTo>
                  <a:pt x="268" y="171"/>
                  <a:pt x="265" y="164"/>
                  <a:pt x="268" y="157"/>
                </a:cubicBezTo>
                <a:cubicBezTo>
                  <a:pt x="277" y="144"/>
                  <a:pt x="289" y="137"/>
                  <a:pt x="304" y="134"/>
                </a:cubicBezTo>
                <a:cubicBezTo>
                  <a:pt x="306" y="133"/>
                  <a:pt x="309" y="133"/>
                  <a:pt x="311" y="134"/>
                </a:cubicBezTo>
                <a:cubicBezTo>
                  <a:pt x="316" y="135"/>
                  <a:pt x="318" y="140"/>
                  <a:pt x="316" y="144"/>
                </a:cubicBezTo>
                <a:cubicBezTo>
                  <a:pt x="316" y="146"/>
                  <a:pt x="315" y="147"/>
                  <a:pt x="314" y="149"/>
                </a:cubicBezTo>
                <a:cubicBezTo>
                  <a:pt x="310" y="157"/>
                  <a:pt x="306" y="165"/>
                  <a:pt x="313" y="174"/>
                </a:cubicBezTo>
                <a:cubicBezTo>
                  <a:pt x="313" y="174"/>
                  <a:pt x="313" y="176"/>
                  <a:pt x="312" y="176"/>
                </a:cubicBezTo>
                <a:cubicBezTo>
                  <a:pt x="311" y="177"/>
                  <a:pt x="309" y="178"/>
                  <a:pt x="308" y="177"/>
                </a:cubicBezTo>
                <a:cubicBezTo>
                  <a:pt x="305" y="174"/>
                  <a:pt x="303" y="170"/>
                  <a:pt x="299" y="167"/>
                </a:cubicBezTo>
                <a:close/>
                <a:moveTo>
                  <a:pt x="303" y="143"/>
                </a:moveTo>
                <a:cubicBezTo>
                  <a:pt x="303" y="141"/>
                  <a:pt x="301" y="139"/>
                  <a:pt x="298" y="140"/>
                </a:cubicBezTo>
                <a:cubicBezTo>
                  <a:pt x="289" y="143"/>
                  <a:pt x="282" y="148"/>
                  <a:pt x="276" y="155"/>
                </a:cubicBezTo>
                <a:cubicBezTo>
                  <a:pt x="274" y="158"/>
                  <a:pt x="273" y="161"/>
                  <a:pt x="275" y="164"/>
                </a:cubicBezTo>
                <a:cubicBezTo>
                  <a:pt x="276" y="167"/>
                  <a:pt x="279" y="167"/>
                  <a:pt x="282" y="167"/>
                </a:cubicBezTo>
                <a:cubicBezTo>
                  <a:pt x="294" y="166"/>
                  <a:pt x="303" y="155"/>
                  <a:pt x="303" y="143"/>
                </a:cubicBezTo>
                <a:close/>
                <a:moveTo>
                  <a:pt x="207" y="103"/>
                </a:moveTo>
                <a:cubicBezTo>
                  <a:pt x="202" y="113"/>
                  <a:pt x="203" y="123"/>
                  <a:pt x="203" y="133"/>
                </a:cubicBezTo>
                <a:cubicBezTo>
                  <a:pt x="203" y="134"/>
                  <a:pt x="202" y="135"/>
                  <a:pt x="203" y="136"/>
                </a:cubicBezTo>
                <a:cubicBezTo>
                  <a:pt x="204" y="140"/>
                  <a:pt x="207" y="144"/>
                  <a:pt x="207" y="148"/>
                </a:cubicBezTo>
                <a:cubicBezTo>
                  <a:pt x="207" y="152"/>
                  <a:pt x="204" y="157"/>
                  <a:pt x="203" y="161"/>
                </a:cubicBezTo>
                <a:cubicBezTo>
                  <a:pt x="203" y="163"/>
                  <a:pt x="205" y="165"/>
                  <a:pt x="206" y="168"/>
                </a:cubicBezTo>
                <a:cubicBezTo>
                  <a:pt x="207" y="169"/>
                  <a:pt x="208" y="172"/>
                  <a:pt x="206" y="173"/>
                </a:cubicBezTo>
                <a:cubicBezTo>
                  <a:pt x="204" y="173"/>
                  <a:pt x="202" y="173"/>
                  <a:pt x="200" y="172"/>
                </a:cubicBezTo>
                <a:cubicBezTo>
                  <a:pt x="199" y="172"/>
                  <a:pt x="198" y="170"/>
                  <a:pt x="197" y="169"/>
                </a:cubicBezTo>
                <a:cubicBezTo>
                  <a:pt x="195" y="167"/>
                  <a:pt x="193" y="167"/>
                  <a:pt x="190" y="168"/>
                </a:cubicBezTo>
                <a:cubicBezTo>
                  <a:pt x="186" y="170"/>
                  <a:pt x="181" y="172"/>
                  <a:pt x="176" y="174"/>
                </a:cubicBezTo>
                <a:cubicBezTo>
                  <a:pt x="171" y="175"/>
                  <a:pt x="166" y="174"/>
                  <a:pt x="163" y="170"/>
                </a:cubicBezTo>
                <a:cubicBezTo>
                  <a:pt x="159" y="165"/>
                  <a:pt x="159" y="160"/>
                  <a:pt x="161" y="155"/>
                </a:cubicBezTo>
                <a:cubicBezTo>
                  <a:pt x="163" y="150"/>
                  <a:pt x="167" y="146"/>
                  <a:pt x="172" y="143"/>
                </a:cubicBezTo>
                <a:cubicBezTo>
                  <a:pt x="177" y="140"/>
                  <a:pt x="183" y="138"/>
                  <a:pt x="189" y="135"/>
                </a:cubicBezTo>
                <a:cubicBezTo>
                  <a:pt x="195" y="133"/>
                  <a:pt x="195" y="133"/>
                  <a:pt x="196" y="127"/>
                </a:cubicBezTo>
                <a:cubicBezTo>
                  <a:pt x="197" y="121"/>
                  <a:pt x="197" y="116"/>
                  <a:pt x="199" y="111"/>
                </a:cubicBezTo>
                <a:cubicBezTo>
                  <a:pt x="200" y="107"/>
                  <a:pt x="202" y="105"/>
                  <a:pt x="204" y="102"/>
                </a:cubicBezTo>
                <a:cubicBezTo>
                  <a:pt x="205" y="102"/>
                  <a:pt x="206" y="103"/>
                  <a:pt x="207" y="103"/>
                </a:cubicBezTo>
                <a:close/>
                <a:moveTo>
                  <a:pt x="195" y="154"/>
                </a:moveTo>
                <a:cubicBezTo>
                  <a:pt x="195" y="148"/>
                  <a:pt x="189" y="142"/>
                  <a:pt x="185" y="143"/>
                </a:cubicBezTo>
                <a:cubicBezTo>
                  <a:pt x="177" y="145"/>
                  <a:pt x="171" y="149"/>
                  <a:pt x="167" y="157"/>
                </a:cubicBezTo>
                <a:cubicBezTo>
                  <a:pt x="165" y="162"/>
                  <a:pt x="169" y="168"/>
                  <a:pt x="174" y="167"/>
                </a:cubicBezTo>
                <a:cubicBezTo>
                  <a:pt x="181" y="167"/>
                  <a:pt x="187" y="164"/>
                  <a:pt x="191" y="159"/>
                </a:cubicBezTo>
                <a:cubicBezTo>
                  <a:pt x="193" y="158"/>
                  <a:pt x="194" y="155"/>
                  <a:pt x="195" y="154"/>
                </a:cubicBezTo>
                <a:close/>
                <a:moveTo>
                  <a:pt x="289" y="195"/>
                </a:moveTo>
                <a:cubicBezTo>
                  <a:pt x="289" y="196"/>
                  <a:pt x="288" y="197"/>
                  <a:pt x="288" y="197"/>
                </a:cubicBezTo>
                <a:cubicBezTo>
                  <a:pt x="286" y="198"/>
                  <a:pt x="284" y="199"/>
                  <a:pt x="282" y="199"/>
                </a:cubicBezTo>
                <a:cubicBezTo>
                  <a:pt x="257" y="202"/>
                  <a:pt x="231" y="206"/>
                  <a:pt x="206" y="208"/>
                </a:cubicBezTo>
                <a:cubicBezTo>
                  <a:pt x="171" y="211"/>
                  <a:pt x="137" y="216"/>
                  <a:pt x="104" y="225"/>
                </a:cubicBezTo>
                <a:cubicBezTo>
                  <a:pt x="102" y="225"/>
                  <a:pt x="100" y="225"/>
                  <a:pt x="98" y="224"/>
                </a:cubicBezTo>
                <a:cubicBezTo>
                  <a:pt x="98" y="224"/>
                  <a:pt x="98" y="224"/>
                  <a:pt x="98" y="223"/>
                </a:cubicBezTo>
                <a:cubicBezTo>
                  <a:pt x="97" y="223"/>
                  <a:pt x="97" y="222"/>
                  <a:pt x="98" y="222"/>
                </a:cubicBezTo>
                <a:cubicBezTo>
                  <a:pt x="99" y="221"/>
                  <a:pt x="101" y="219"/>
                  <a:pt x="103" y="219"/>
                </a:cubicBezTo>
                <a:cubicBezTo>
                  <a:pt x="123" y="215"/>
                  <a:pt x="143" y="209"/>
                  <a:pt x="164" y="206"/>
                </a:cubicBezTo>
                <a:cubicBezTo>
                  <a:pt x="202" y="201"/>
                  <a:pt x="241" y="197"/>
                  <a:pt x="279" y="193"/>
                </a:cubicBezTo>
                <a:cubicBezTo>
                  <a:pt x="282" y="193"/>
                  <a:pt x="285" y="193"/>
                  <a:pt x="287" y="193"/>
                </a:cubicBezTo>
                <a:cubicBezTo>
                  <a:pt x="288" y="193"/>
                  <a:pt x="288" y="194"/>
                  <a:pt x="289" y="195"/>
                </a:cubicBezTo>
                <a:close/>
                <a:moveTo>
                  <a:pt x="244" y="65"/>
                </a:moveTo>
                <a:cubicBezTo>
                  <a:pt x="244" y="65"/>
                  <a:pt x="244" y="65"/>
                  <a:pt x="244" y="65"/>
                </a:cubicBezTo>
                <a:cubicBezTo>
                  <a:pt x="223" y="65"/>
                  <a:pt x="202" y="65"/>
                  <a:pt x="181" y="65"/>
                </a:cubicBezTo>
                <a:cubicBezTo>
                  <a:pt x="165" y="66"/>
                  <a:pt x="148" y="66"/>
                  <a:pt x="131" y="67"/>
                </a:cubicBezTo>
                <a:cubicBezTo>
                  <a:pt x="117" y="68"/>
                  <a:pt x="103" y="70"/>
                  <a:pt x="89" y="73"/>
                </a:cubicBezTo>
                <a:cubicBezTo>
                  <a:pt x="79" y="74"/>
                  <a:pt x="68" y="77"/>
                  <a:pt x="58" y="80"/>
                </a:cubicBezTo>
                <a:cubicBezTo>
                  <a:pt x="48" y="83"/>
                  <a:pt x="41" y="89"/>
                  <a:pt x="35" y="98"/>
                </a:cubicBezTo>
                <a:cubicBezTo>
                  <a:pt x="24" y="113"/>
                  <a:pt x="18" y="130"/>
                  <a:pt x="13" y="148"/>
                </a:cubicBezTo>
                <a:cubicBezTo>
                  <a:pt x="5" y="176"/>
                  <a:pt x="7" y="204"/>
                  <a:pt x="9" y="233"/>
                </a:cubicBezTo>
                <a:cubicBezTo>
                  <a:pt x="10" y="245"/>
                  <a:pt x="15" y="258"/>
                  <a:pt x="24" y="267"/>
                </a:cubicBezTo>
                <a:cubicBezTo>
                  <a:pt x="41" y="285"/>
                  <a:pt x="63" y="291"/>
                  <a:pt x="87" y="289"/>
                </a:cubicBezTo>
                <a:cubicBezTo>
                  <a:pt x="105" y="288"/>
                  <a:pt x="122" y="285"/>
                  <a:pt x="139" y="283"/>
                </a:cubicBezTo>
                <a:cubicBezTo>
                  <a:pt x="169" y="280"/>
                  <a:pt x="200" y="274"/>
                  <a:pt x="230" y="266"/>
                </a:cubicBezTo>
                <a:cubicBezTo>
                  <a:pt x="245" y="262"/>
                  <a:pt x="260" y="258"/>
                  <a:pt x="275" y="254"/>
                </a:cubicBezTo>
                <a:cubicBezTo>
                  <a:pt x="301" y="246"/>
                  <a:pt x="328" y="242"/>
                  <a:pt x="353" y="232"/>
                </a:cubicBezTo>
                <a:cubicBezTo>
                  <a:pt x="355" y="231"/>
                  <a:pt x="359" y="231"/>
                  <a:pt x="362" y="231"/>
                </a:cubicBezTo>
                <a:cubicBezTo>
                  <a:pt x="367" y="232"/>
                  <a:pt x="368" y="234"/>
                  <a:pt x="368" y="240"/>
                </a:cubicBezTo>
                <a:cubicBezTo>
                  <a:pt x="366" y="255"/>
                  <a:pt x="365" y="270"/>
                  <a:pt x="363" y="285"/>
                </a:cubicBezTo>
                <a:cubicBezTo>
                  <a:pt x="363" y="289"/>
                  <a:pt x="362" y="293"/>
                  <a:pt x="363" y="297"/>
                </a:cubicBezTo>
                <a:cubicBezTo>
                  <a:pt x="364" y="308"/>
                  <a:pt x="377" y="317"/>
                  <a:pt x="387" y="312"/>
                </a:cubicBezTo>
                <a:cubicBezTo>
                  <a:pt x="389" y="312"/>
                  <a:pt x="391" y="311"/>
                  <a:pt x="393" y="310"/>
                </a:cubicBezTo>
                <a:cubicBezTo>
                  <a:pt x="414" y="300"/>
                  <a:pt x="434" y="290"/>
                  <a:pt x="452" y="276"/>
                </a:cubicBezTo>
                <a:cubicBezTo>
                  <a:pt x="481" y="256"/>
                  <a:pt x="509" y="235"/>
                  <a:pt x="539" y="217"/>
                </a:cubicBezTo>
                <a:cubicBezTo>
                  <a:pt x="553" y="209"/>
                  <a:pt x="565" y="199"/>
                  <a:pt x="578" y="190"/>
                </a:cubicBezTo>
                <a:cubicBezTo>
                  <a:pt x="583" y="186"/>
                  <a:pt x="588" y="182"/>
                  <a:pt x="593" y="178"/>
                </a:cubicBezTo>
                <a:cubicBezTo>
                  <a:pt x="609" y="167"/>
                  <a:pt x="623" y="155"/>
                  <a:pt x="636" y="141"/>
                </a:cubicBezTo>
                <a:cubicBezTo>
                  <a:pt x="639" y="138"/>
                  <a:pt x="642" y="134"/>
                  <a:pt x="645" y="129"/>
                </a:cubicBezTo>
                <a:cubicBezTo>
                  <a:pt x="649" y="123"/>
                  <a:pt x="647" y="115"/>
                  <a:pt x="642" y="110"/>
                </a:cubicBezTo>
                <a:cubicBezTo>
                  <a:pt x="638" y="107"/>
                  <a:pt x="634" y="105"/>
                  <a:pt x="630" y="103"/>
                </a:cubicBezTo>
                <a:cubicBezTo>
                  <a:pt x="601" y="87"/>
                  <a:pt x="573" y="70"/>
                  <a:pt x="542" y="59"/>
                </a:cubicBezTo>
                <a:cubicBezTo>
                  <a:pt x="533" y="56"/>
                  <a:pt x="524" y="53"/>
                  <a:pt x="515" y="49"/>
                </a:cubicBezTo>
                <a:cubicBezTo>
                  <a:pt x="484" y="34"/>
                  <a:pt x="451" y="25"/>
                  <a:pt x="419" y="14"/>
                </a:cubicBezTo>
                <a:cubicBezTo>
                  <a:pt x="411" y="11"/>
                  <a:pt x="402" y="10"/>
                  <a:pt x="394" y="11"/>
                </a:cubicBezTo>
                <a:cubicBezTo>
                  <a:pt x="383" y="12"/>
                  <a:pt x="376" y="18"/>
                  <a:pt x="370" y="26"/>
                </a:cubicBezTo>
                <a:cubicBezTo>
                  <a:pt x="366" y="34"/>
                  <a:pt x="362" y="42"/>
                  <a:pt x="361" y="52"/>
                </a:cubicBezTo>
                <a:cubicBezTo>
                  <a:pt x="360" y="56"/>
                  <a:pt x="359" y="60"/>
                  <a:pt x="358" y="63"/>
                </a:cubicBezTo>
                <a:cubicBezTo>
                  <a:pt x="357" y="67"/>
                  <a:pt x="355" y="69"/>
                  <a:pt x="352" y="68"/>
                </a:cubicBezTo>
                <a:cubicBezTo>
                  <a:pt x="341" y="68"/>
                  <a:pt x="331" y="68"/>
                  <a:pt x="321" y="68"/>
                </a:cubicBezTo>
                <a:cubicBezTo>
                  <a:pt x="295" y="67"/>
                  <a:pt x="270" y="66"/>
                  <a:pt x="244" y="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HappyZcool-2016" panose="02010600030101010101" pitchFamily="2" charset="-122"/>
              <a:ea typeface="HappyZcool-2016" panose="02010600030101010101" pitchFamily="2" charset="-122"/>
              <a:sym typeface="HappyZcool-2016" panose="02010600030101010101" pitchFamily="2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F7EF7B3-A81D-4464-A577-FD93CCEF2297}"/>
              </a:ext>
            </a:extLst>
          </p:cNvPr>
          <p:cNvSpPr txBox="1"/>
          <p:nvPr/>
        </p:nvSpPr>
        <p:spPr>
          <a:xfrm>
            <a:off x="1866315" y="270357"/>
            <a:ext cx="4807440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2800" dirty="0">
                <a:solidFill>
                  <a:schemeClr val="accent2"/>
                </a:solidFill>
                <a:latin typeface="中国式手写风" panose="02000500000000000000" pitchFamily="2" charset="-122"/>
                <a:ea typeface="中国式手写风" panose="02000500000000000000" pitchFamily="2" charset="-122"/>
              </a:rPr>
              <a:t>特征提取</a:t>
            </a:r>
            <a:r>
              <a:rPr lang="en-US" altLang="zh-CN" sz="2800" dirty="0">
                <a:solidFill>
                  <a:schemeClr val="accent2"/>
                </a:solidFill>
                <a:latin typeface="中国式手写风" panose="02000500000000000000" pitchFamily="2" charset="-122"/>
                <a:ea typeface="中国式手写风" panose="02000500000000000000" pitchFamily="2" charset="-122"/>
              </a:rPr>
              <a:t>——</a:t>
            </a:r>
            <a:r>
              <a:rPr lang="zh-CN" altLang="en-US" sz="2800" dirty="0">
                <a:solidFill>
                  <a:schemeClr val="accent2"/>
                </a:solidFill>
                <a:latin typeface="中国式手写风" panose="02000500000000000000" pitchFamily="2" charset="-122"/>
                <a:ea typeface="中国式手写风" panose="02000500000000000000" pitchFamily="2" charset="-122"/>
              </a:rPr>
              <a:t>尝试</a:t>
            </a:r>
            <a:r>
              <a:rPr lang="en-US" altLang="zh-CN" sz="2800" dirty="0">
                <a:solidFill>
                  <a:schemeClr val="accent2"/>
                </a:solidFill>
                <a:latin typeface="中国式手写风" panose="02000500000000000000" pitchFamily="2" charset="-122"/>
                <a:ea typeface="中国式手写风" panose="02000500000000000000" pitchFamily="2" charset="-122"/>
              </a:rPr>
              <a:t>1 </a:t>
            </a:r>
            <a:r>
              <a:rPr lang="en-US" altLang="zh-CN" sz="2800" dirty="0">
                <a:solidFill>
                  <a:schemeClr val="accent2"/>
                </a:solidFill>
                <a:latin typeface="Consolas" panose="020B0609020204030204" pitchFamily="49" charset="0"/>
                <a:ea typeface="中国式手写风" panose="02000500000000000000" pitchFamily="2" charset="-122"/>
              </a:rPr>
              <a:t>SIFT</a:t>
            </a:r>
            <a:r>
              <a:rPr lang="zh-CN" altLang="en-US" sz="2800" dirty="0">
                <a:solidFill>
                  <a:schemeClr val="accent2"/>
                </a:solidFill>
                <a:latin typeface="中国式手写风" panose="02000500000000000000" pitchFamily="2" charset="-122"/>
                <a:ea typeface="中国式手写风" panose="02000500000000000000" pitchFamily="2" charset="-122"/>
              </a:rPr>
              <a:t>算子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C17537-EB6A-48F6-9E12-F2DA8920A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214" y="1589232"/>
            <a:ext cx="4349293" cy="330578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ABBDC05-1E74-4857-A541-1B4EE055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4494" y="1589232"/>
            <a:ext cx="4271526" cy="330578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C49AE82-1ED1-4539-A773-E155AC1546DD}"/>
              </a:ext>
            </a:extLst>
          </p:cNvPr>
          <p:cNvSpPr txBox="1"/>
          <p:nvPr/>
        </p:nvSpPr>
        <p:spPr>
          <a:xfrm>
            <a:off x="1672645" y="5084102"/>
            <a:ext cx="375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使用</a:t>
            </a:r>
            <a:r>
              <a:rPr lang="en-US" altLang="zh-CN" dirty="0">
                <a:latin typeface="Consolas" panose="020B0609020204030204" pitchFamily="49" charset="0"/>
                <a:ea typeface="方正卡通简体" panose="03000509000000000000" pitchFamily="65" charset="-122"/>
              </a:rPr>
              <a:t>SIFT</a:t>
            </a:r>
            <a:r>
              <a:rPr lang="zh-CN" altLang="en-US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对原图进行特征提取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EDCC454-FD24-4179-BC18-150A8F07C284}"/>
              </a:ext>
            </a:extLst>
          </p:cNvPr>
          <p:cNvSpPr txBox="1"/>
          <p:nvPr/>
        </p:nvSpPr>
        <p:spPr>
          <a:xfrm>
            <a:off x="7231932" y="5084102"/>
            <a:ext cx="3581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使用</a:t>
            </a:r>
            <a:r>
              <a:rPr lang="en-US" altLang="zh-CN" dirty="0">
                <a:latin typeface="Consolas" panose="020B0609020204030204" pitchFamily="49" charset="0"/>
                <a:ea typeface="方正卡通简体" panose="03000509000000000000" pitchFamily="65" charset="-122"/>
              </a:rPr>
              <a:t>SIFT</a:t>
            </a:r>
            <a:r>
              <a:rPr lang="zh-CN" altLang="en-US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对轮廓图进行特征提取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92B63D7-FBF6-4870-A068-30E008D08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543" y="1589232"/>
            <a:ext cx="4610634" cy="33968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E5EDDDC-C76E-4869-9A3D-EBA2E740CD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2828" y="1486574"/>
            <a:ext cx="4848317" cy="350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52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1">
            <a:extLst>
              <a:ext uri="{FF2B5EF4-FFF2-40B4-BE49-F238E27FC236}">
                <a16:creationId xmlns:a16="http://schemas.microsoft.com/office/drawing/2014/main" id="{104881B4-D6EE-42DC-B116-C2F7FC536450}"/>
              </a:ext>
            </a:extLst>
          </p:cNvPr>
          <p:cNvSpPr/>
          <p:nvPr/>
        </p:nvSpPr>
        <p:spPr>
          <a:xfrm>
            <a:off x="5089437" y="1084224"/>
            <a:ext cx="671326" cy="716848"/>
          </a:xfrm>
          <a:custGeom>
            <a:avLst/>
            <a:gdLst>
              <a:gd name="connsiteX0" fmla="*/ 15980 w 713910"/>
              <a:gd name="connsiteY0" fmla="*/ 116173 h 716662"/>
              <a:gd name="connsiteX1" fmla="*/ 378837 w 713910"/>
              <a:gd name="connsiteY1" fmla="*/ 58 h 716662"/>
              <a:gd name="connsiteX2" fmla="*/ 654609 w 713910"/>
              <a:gd name="connsiteY2" fmla="*/ 130687 h 716662"/>
              <a:gd name="connsiteX3" fmla="*/ 712666 w 713910"/>
              <a:gd name="connsiteY3" fmla="*/ 420973 h 716662"/>
              <a:gd name="connsiteX4" fmla="*/ 625580 w 713910"/>
              <a:gd name="connsiteY4" fmla="*/ 624173 h 716662"/>
              <a:gd name="connsiteX5" fmla="*/ 451409 w 713910"/>
              <a:gd name="connsiteY5" fmla="*/ 711258 h 716662"/>
              <a:gd name="connsiteX6" fmla="*/ 248209 w 713910"/>
              <a:gd name="connsiteY6" fmla="*/ 696744 h 716662"/>
              <a:gd name="connsiteX7" fmla="*/ 74037 w 713910"/>
              <a:gd name="connsiteY7" fmla="*/ 609658 h 716662"/>
              <a:gd name="connsiteX8" fmla="*/ 45009 w 713910"/>
              <a:gd name="connsiteY8" fmla="*/ 420973 h 716662"/>
              <a:gd name="connsiteX9" fmla="*/ 59523 w 713910"/>
              <a:gd name="connsiteY9" fmla="*/ 275830 h 716662"/>
              <a:gd name="connsiteX10" fmla="*/ 15980 w 713910"/>
              <a:gd name="connsiteY10" fmla="*/ 116173 h 716662"/>
              <a:gd name="connsiteX0" fmla="*/ 29862 w 684249"/>
              <a:gd name="connsiteY0" fmla="*/ 279991 h 720823"/>
              <a:gd name="connsiteX1" fmla="*/ 349176 w 684249"/>
              <a:gd name="connsiteY1" fmla="*/ 4219 h 720823"/>
              <a:gd name="connsiteX2" fmla="*/ 624948 w 684249"/>
              <a:gd name="connsiteY2" fmla="*/ 134848 h 720823"/>
              <a:gd name="connsiteX3" fmla="*/ 683005 w 684249"/>
              <a:gd name="connsiteY3" fmla="*/ 425134 h 720823"/>
              <a:gd name="connsiteX4" fmla="*/ 595919 w 684249"/>
              <a:gd name="connsiteY4" fmla="*/ 628334 h 720823"/>
              <a:gd name="connsiteX5" fmla="*/ 421748 w 684249"/>
              <a:gd name="connsiteY5" fmla="*/ 715419 h 720823"/>
              <a:gd name="connsiteX6" fmla="*/ 218548 w 684249"/>
              <a:gd name="connsiteY6" fmla="*/ 700905 h 720823"/>
              <a:gd name="connsiteX7" fmla="*/ 44376 w 684249"/>
              <a:gd name="connsiteY7" fmla="*/ 613819 h 720823"/>
              <a:gd name="connsiteX8" fmla="*/ 15348 w 684249"/>
              <a:gd name="connsiteY8" fmla="*/ 425134 h 720823"/>
              <a:gd name="connsiteX9" fmla="*/ 29862 w 684249"/>
              <a:gd name="connsiteY9" fmla="*/ 279991 h 720823"/>
              <a:gd name="connsiteX0" fmla="*/ 29862 w 684249"/>
              <a:gd name="connsiteY0" fmla="*/ 275792 h 716624"/>
              <a:gd name="connsiteX1" fmla="*/ 169562 w 684249"/>
              <a:gd name="connsiteY1" fmla="*/ 122032 h 716624"/>
              <a:gd name="connsiteX2" fmla="*/ 349176 w 684249"/>
              <a:gd name="connsiteY2" fmla="*/ 20 h 716624"/>
              <a:gd name="connsiteX3" fmla="*/ 624948 w 684249"/>
              <a:gd name="connsiteY3" fmla="*/ 130649 h 716624"/>
              <a:gd name="connsiteX4" fmla="*/ 683005 w 684249"/>
              <a:gd name="connsiteY4" fmla="*/ 420935 h 716624"/>
              <a:gd name="connsiteX5" fmla="*/ 595919 w 684249"/>
              <a:gd name="connsiteY5" fmla="*/ 624135 h 716624"/>
              <a:gd name="connsiteX6" fmla="*/ 421748 w 684249"/>
              <a:gd name="connsiteY6" fmla="*/ 711220 h 716624"/>
              <a:gd name="connsiteX7" fmla="*/ 218548 w 684249"/>
              <a:gd name="connsiteY7" fmla="*/ 696706 h 716624"/>
              <a:gd name="connsiteX8" fmla="*/ 44376 w 684249"/>
              <a:gd name="connsiteY8" fmla="*/ 609620 h 716624"/>
              <a:gd name="connsiteX9" fmla="*/ 15348 w 684249"/>
              <a:gd name="connsiteY9" fmla="*/ 420935 h 716624"/>
              <a:gd name="connsiteX10" fmla="*/ 29862 w 684249"/>
              <a:gd name="connsiteY10" fmla="*/ 275792 h 716624"/>
              <a:gd name="connsiteX0" fmla="*/ 16939 w 671326"/>
              <a:gd name="connsiteY0" fmla="*/ 276016 h 716848"/>
              <a:gd name="connsiteX1" fmla="*/ 137589 w 671326"/>
              <a:gd name="connsiteY1" fmla="*/ 103206 h 716848"/>
              <a:gd name="connsiteX2" fmla="*/ 336253 w 671326"/>
              <a:gd name="connsiteY2" fmla="*/ 244 h 716848"/>
              <a:gd name="connsiteX3" fmla="*/ 612025 w 671326"/>
              <a:gd name="connsiteY3" fmla="*/ 130873 h 716848"/>
              <a:gd name="connsiteX4" fmla="*/ 670082 w 671326"/>
              <a:gd name="connsiteY4" fmla="*/ 421159 h 716848"/>
              <a:gd name="connsiteX5" fmla="*/ 582996 w 671326"/>
              <a:gd name="connsiteY5" fmla="*/ 624359 h 716848"/>
              <a:gd name="connsiteX6" fmla="*/ 408825 w 671326"/>
              <a:gd name="connsiteY6" fmla="*/ 711444 h 716848"/>
              <a:gd name="connsiteX7" fmla="*/ 205625 w 671326"/>
              <a:gd name="connsiteY7" fmla="*/ 696930 h 716848"/>
              <a:gd name="connsiteX8" fmla="*/ 31453 w 671326"/>
              <a:gd name="connsiteY8" fmla="*/ 609844 h 716848"/>
              <a:gd name="connsiteX9" fmla="*/ 2425 w 671326"/>
              <a:gd name="connsiteY9" fmla="*/ 421159 h 716848"/>
              <a:gd name="connsiteX10" fmla="*/ 16939 w 671326"/>
              <a:gd name="connsiteY10" fmla="*/ 276016 h 71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71326" h="716848">
                <a:moveTo>
                  <a:pt x="16939" y="276016"/>
                </a:moveTo>
                <a:cubicBezTo>
                  <a:pt x="39466" y="223024"/>
                  <a:pt x="84370" y="149168"/>
                  <a:pt x="137589" y="103206"/>
                </a:cubicBezTo>
                <a:cubicBezTo>
                  <a:pt x="190808" y="57244"/>
                  <a:pt x="257180" y="-4367"/>
                  <a:pt x="336253" y="244"/>
                </a:cubicBezTo>
                <a:cubicBezTo>
                  <a:pt x="415326" y="4855"/>
                  <a:pt x="556387" y="60720"/>
                  <a:pt x="612025" y="130873"/>
                </a:cubicBezTo>
                <a:cubicBezTo>
                  <a:pt x="667663" y="201026"/>
                  <a:pt x="674920" y="338911"/>
                  <a:pt x="670082" y="421159"/>
                </a:cubicBezTo>
                <a:cubicBezTo>
                  <a:pt x="665244" y="503407"/>
                  <a:pt x="626539" y="575978"/>
                  <a:pt x="582996" y="624359"/>
                </a:cubicBezTo>
                <a:cubicBezTo>
                  <a:pt x="539453" y="672740"/>
                  <a:pt x="471720" y="699349"/>
                  <a:pt x="408825" y="711444"/>
                </a:cubicBezTo>
                <a:cubicBezTo>
                  <a:pt x="345930" y="723539"/>
                  <a:pt x="268520" y="713863"/>
                  <a:pt x="205625" y="696930"/>
                </a:cubicBezTo>
                <a:cubicBezTo>
                  <a:pt x="142730" y="679997"/>
                  <a:pt x="65320" y="655806"/>
                  <a:pt x="31453" y="609844"/>
                </a:cubicBezTo>
                <a:cubicBezTo>
                  <a:pt x="-2414" y="563882"/>
                  <a:pt x="4844" y="476797"/>
                  <a:pt x="2425" y="421159"/>
                </a:cubicBezTo>
                <a:cubicBezTo>
                  <a:pt x="6" y="365521"/>
                  <a:pt x="-5588" y="329008"/>
                  <a:pt x="16939" y="276016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chemeClr val="tx2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HappyZcool-2016" panose="02010600030101010101" pitchFamily="2" charset="-122"/>
              </a:rPr>
              <a:t>01</a:t>
            </a:r>
            <a:endParaRPr lang="zh-CN" altLang="en-US" sz="4000" dirty="0">
              <a:solidFill>
                <a:schemeClr val="tx2"/>
              </a:solidFill>
              <a:latin typeface="方正喵呜体" panose="02010600010101010101" pitchFamily="2" charset="-122"/>
              <a:ea typeface="方正喵呜体" panose="02010600010101010101" pitchFamily="2" charset="-122"/>
              <a:sym typeface="HappyZcool-2016" panose="02010600030101010101" pitchFamily="2" charset="-122"/>
            </a:endParaRPr>
          </a:p>
        </p:txBody>
      </p:sp>
      <p:sp>
        <p:nvSpPr>
          <p:cNvPr id="3" name="任意多边形 11">
            <a:extLst>
              <a:ext uri="{FF2B5EF4-FFF2-40B4-BE49-F238E27FC236}">
                <a16:creationId xmlns:a16="http://schemas.microsoft.com/office/drawing/2014/main" id="{8979505A-82C5-45C8-9420-C5B61F0BB17B}"/>
              </a:ext>
            </a:extLst>
          </p:cNvPr>
          <p:cNvSpPr/>
          <p:nvPr/>
        </p:nvSpPr>
        <p:spPr>
          <a:xfrm>
            <a:off x="5089437" y="2165905"/>
            <a:ext cx="671326" cy="716848"/>
          </a:xfrm>
          <a:custGeom>
            <a:avLst/>
            <a:gdLst>
              <a:gd name="connsiteX0" fmla="*/ 15980 w 713910"/>
              <a:gd name="connsiteY0" fmla="*/ 116173 h 716662"/>
              <a:gd name="connsiteX1" fmla="*/ 378837 w 713910"/>
              <a:gd name="connsiteY1" fmla="*/ 58 h 716662"/>
              <a:gd name="connsiteX2" fmla="*/ 654609 w 713910"/>
              <a:gd name="connsiteY2" fmla="*/ 130687 h 716662"/>
              <a:gd name="connsiteX3" fmla="*/ 712666 w 713910"/>
              <a:gd name="connsiteY3" fmla="*/ 420973 h 716662"/>
              <a:gd name="connsiteX4" fmla="*/ 625580 w 713910"/>
              <a:gd name="connsiteY4" fmla="*/ 624173 h 716662"/>
              <a:gd name="connsiteX5" fmla="*/ 451409 w 713910"/>
              <a:gd name="connsiteY5" fmla="*/ 711258 h 716662"/>
              <a:gd name="connsiteX6" fmla="*/ 248209 w 713910"/>
              <a:gd name="connsiteY6" fmla="*/ 696744 h 716662"/>
              <a:gd name="connsiteX7" fmla="*/ 74037 w 713910"/>
              <a:gd name="connsiteY7" fmla="*/ 609658 h 716662"/>
              <a:gd name="connsiteX8" fmla="*/ 45009 w 713910"/>
              <a:gd name="connsiteY8" fmla="*/ 420973 h 716662"/>
              <a:gd name="connsiteX9" fmla="*/ 59523 w 713910"/>
              <a:gd name="connsiteY9" fmla="*/ 275830 h 716662"/>
              <a:gd name="connsiteX10" fmla="*/ 15980 w 713910"/>
              <a:gd name="connsiteY10" fmla="*/ 116173 h 716662"/>
              <a:gd name="connsiteX0" fmla="*/ 29862 w 684249"/>
              <a:gd name="connsiteY0" fmla="*/ 279991 h 720823"/>
              <a:gd name="connsiteX1" fmla="*/ 349176 w 684249"/>
              <a:gd name="connsiteY1" fmla="*/ 4219 h 720823"/>
              <a:gd name="connsiteX2" fmla="*/ 624948 w 684249"/>
              <a:gd name="connsiteY2" fmla="*/ 134848 h 720823"/>
              <a:gd name="connsiteX3" fmla="*/ 683005 w 684249"/>
              <a:gd name="connsiteY3" fmla="*/ 425134 h 720823"/>
              <a:gd name="connsiteX4" fmla="*/ 595919 w 684249"/>
              <a:gd name="connsiteY4" fmla="*/ 628334 h 720823"/>
              <a:gd name="connsiteX5" fmla="*/ 421748 w 684249"/>
              <a:gd name="connsiteY5" fmla="*/ 715419 h 720823"/>
              <a:gd name="connsiteX6" fmla="*/ 218548 w 684249"/>
              <a:gd name="connsiteY6" fmla="*/ 700905 h 720823"/>
              <a:gd name="connsiteX7" fmla="*/ 44376 w 684249"/>
              <a:gd name="connsiteY7" fmla="*/ 613819 h 720823"/>
              <a:gd name="connsiteX8" fmla="*/ 15348 w 684249"/>
              <a:gd name="connsiteY8" fmla="*/ 425134 h 720823"/>
              <a:gd name="connsiteX9" fmla="*/ 29862 w 684249"/>
              <a:gd name="connsiteY9" fmla="*/ 279991 h 720823"/>
              <a:gd name="connsiteX0" fmla="*/ 29862 w 684249"/>
              <a:gd name="connsiteY0" fmla="*/ 275792 h 716624"/>
              <a:gd name="connsiteX1" fmla="*/ 169562 w 684249"/>
              <a:gd name="connsiteY1" fmla="*/ 122032 h 716624"/>
              <a:gd name="connsiteX2" fmla="*/ 349176 w 684249"/>
              <a:gd name="connsiteY2" fmla="*/ 20 h 716624"/>
              <a:gd name="connsiteX3" fmla="*/ 624948 w 684249"/>
              <a:gd name="connsiteY3" fmla="*/ 130649 h 716624"/>
              <a:gd name="connsiteX4" fmla="*/ 683005 w 684249"/>
              <a:gd name="connsiteY4" fmla="*/ 420935 h 716624"/>
              <a:gd name="connsiteX5" fmla="*/ 595919 w 684249"/>
              <a:gd name="connsiteY5" fmla="*/ 624135 h 716624"/>
              <a:gd name="connsiteX6" fmla="*/ 421748 w 684249"/>
              <a:gd name="connsiteY6" fmla="*/ 711220 h 716624"/>
              <a:gd name="connsiteX7" fmla="*/ 218548 w 684249"/>
              <a:gd name="connsiteY7" fmla="*/ 696706 h 716624"/>
              <a:gd name="connsiteX8" fmla="*/ 44376 w 684249"/>
              <a:gd name="connsiteY8" fmla="*/ 609620 h 716624"/>
              <a:gd name="connsiteX9" fmla="*/ 15348 w 684249"/>
              <a:gd name="connsiteY9" fmla="*/ 420935 h 716624"/>
              <a:gd name="connsiteX10" fmla="*/ 29862 w 684249"/>
              <a:gd name="connsiteY10" fmla="*/ 275792 h 716624"/>
              <a:gd name="connsiteX0" fmla="*/ 16939 w 671326"/>
              <a:gd name="connsiteY0" fmla="*/ 276016 h 716848"/>
              <a:gd name="connsiteX1" fmla="*/ 137589 w 671326"/>
              <a:gd name="connsiteY1" fmla="*/ 103206 h 716848"/>
              <a:gd name="connsiteX2" fmla="*/ 336253 w 671326"/>
              <a:gd name="connsiteY2" fmla="*/ 244 h 716848"/>
              <a:gd name="connsiteX3" fmla="*/ 612025 w 671326"/>
              <a:gd name="connsiteY3" fmla="*/ 130873 h 716848"/>
              <a:gd name="connsiteX4" fmla="*/ 670082 w 671326"/>
              <a:gd name="connsiteY4" fmla="*/ 421159 h 716848"/>
              <a:gd name="connsiteX5" fmla="*/ 582996 w 671326"/>
              <a:gd name="connsiteY5" fmla="*/ 624359 h 716848"/>
              <a:gd name="connsiteX6" fmla="*/ 408825 w 671326"/>
              <a:gd name="connsiteY6" fmla="*/ 711444 h 716848"/>
              <a:gd name="connsiteX7" fmla="*/ 205625 w 671326"/>
              <a:gd name="connsiteY7" fmla="*/ 696930 h 716848"/>
              <a:gd name="connsiteX8" fmla="*/ 31453 w 671326"/>
              <a:gd name="connsiteY8" fmla="*/ 609844 h 716848"/>
              <a:gd name="connsiteX9" fmla="*/ 2425 w 671326"/>
              <a:gd name="connsiteY9" fmla="*/ 421159 h 716848"/>
              <a:gd name="connsiteX10" fmla="*/ 16939 w 671326"/>
              <a:gd name="connsiteY10" fmla="*/ 276016 h 71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71326" h="716848">
                <a:moveTo>
                  <a:pt x="16939" y="276016"/>
                </a:moveTo>
                <a:cubicBezTo>
                  <a:pt x="39466" y="223024"/>
                  <a:pt x="84370" y="149168"/>
                  <a:pt x="137589" y="103206"/>
                </a:cubicBezTo>
                <a:cubicBezTo>
                  <a:pt x="190808" y="57244"/>
                  <a:pt x="257180" y="-4367"/>
                  <a:pt x="336253" y="244"/>
                </a:cubicBezTo>
                <a:cubicBezTo>
                  <a:pt x="415326" y="4855"/>
                  <a:pt x="556387" y="60720"/>
                  <a:pt x="612025" y="130873"/>
                </a:cubicBezTo>
                <a:cubicBezTo>
                  <a:pt x="667663" y="201026"/>
                  <a:pt x="674920" y="338911"/>
                  <a:pt x="670082" y="421159"/>
                </a:cubicBezTo>
                <a:cubicBezTo>
                  <a:pt x="665244" y="503407"/>
                  <a:pt x="626539" y="575978"/>
                  <a:pt x="582996" y="624359"/>
                </a:cubicBezTo>
                <a:cubicBezTo>
                  <a:pt x="539453" y="672740"/>
                  <a:pt x="471720" y="699349"/>
                  <a:pt x="408825" y="711444"/>
                </a:cubicBezTo>
                <a:cubicBezTo>
                  <a:pt x="345930" y="723539"/>
                  <a:pt x="268520" y="713863"/>
                  <a:pt x="205625" y="696930"/>
                </a:cubicBezTo>
                <a:cubicBezTo>
                  <a:pt x="142730" y="679997"/>
                  <a:pt x="65320" y="655806"/>
                  <a:pt x="31453" y="609844"/>
                </a:cubicBezTo>
                <a:cubicBezTo>
                  <a:pt x="-2414" y="563882"/>
                  <a:pt x="4844" y="476797"/>
                  <a:pt x="2425" y="421159"/>
                </a:cubicBezTo>
                <a:cubicBezTo>
                  <a:pt x="6" y="365521"/>
                  <a:pt x="-5588" y="329008"/>
                  <a:pt x="16939" y="276016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chemeClr val="tx2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HappyZcool-2016" panose="02010600030101010101" pitchFamily="2" charset="-122"/>
              </a:rPr>
              <a:t>02</a:t>
            </a:r>
            <a:endParaRPr lang="zh-CN" altLang="en-US" sz="4000" dirty="0">
              <a:solidFill>
                <a:schemeClr val="tx2"/>
              </a:solidFill>
              <a:latin typeface="方正喵呜体" panose="02010600010101010101" pitchFamily="2" charset="-122"/>
              <a:ea typeface="方正喵呜体" panose="02010600010101010101" pitchFamily="2" charset="-122"/>
              <a:sym typeface="HappyZcool-2016" panose="02010600030101010101" pitchFamily="2" charset="-122"/>
            </a:endParaRPr>
          </a:p>
        </p:txBody>
      </p:sp>
      <p:sp>
        <p:nvSpPr>
          <p:cNvPr id="4" name="任意多边形 11">
            <a:extLst>
              <a:ext uri="{FF2B5EF4-FFF2-40B4-BE49-F238E27FC236}">
                <a16:creationId xmlns:a16="http://schemas.microsoft.com/office/drawing/2014/main" id="{91B72F95-7FA5-48CA-AC65-CADEE2FEE6E0}"/>
              </a:ext>
            </a:extLst>
          </p:cNvPr>
          <p:cNvSpPr/>
          <p:nvPr/>
        </p:nvSpPr>
        <p:spPr>
          <a:xfrm>
            <a:off x="5089437" y="3300335"/>
            <a:ext cx="671326" cy="716848"/>
          </a:xfrm>
          <a:custGeom>
            <a:avLst/>
            <a:gdLst>
              <a:gd name="connsiteX0" fmla="*/ 15980 w 713910"/>
              <a:gd name="connsiteY0" fmla="*/ 116173 h 716662"/>
              <a:gd name="connsiteX1" fmla="*/ 378837 w 713910"/>
              <a:gd name="connsiteY1" fmla="*/ 58 h 716662"/>
              <a:gd name="connsiteX2" fmla="*/ 654609 w 713910"/>
              <a:gd name="connsiteY2" fmla="*/ 130687 h 716662"/>
              <a:gd name="connsiteX3" fmla="*/ 712666 w 713910"/>
              <a:gd name="connsiteY3" fmla="*/ 420973 h 716662"/>
              <a:gd name="connsiteX4" fmla="*/ 625580 w 713910"/>
              <a:gd name="connsiteY4" fmla="*/ 624173 h 716662"/>
              <a:gd name="connsiteX5" fmla="*/ 451409 w 713910"/>
              <a:gd name="connsiteY5" fmla="*/ 711258 h 716662"/>
              <a:gd name="connsiteX6" fmla="*/ 248209 w 713910"/>
              <a:gd name="connsiteY6" fmla="*/ 696744 h 716662"/>
              <a:gd name="connsiteX7" fmla="*/ 74037 w 713910"/>
              <a:gd name="connsiteY7" fmla="*/ 609658 h 716662"/>
              <a:gd name="connsiteX8" fmla="*/ 45009 w 713910"/>
              <a:gd name="connsiteY8" fmla="*/ 420973 h 716662"/>
              <a:gd name="connsiteX9" fmla="*/ 59523 w 713910"/>
              <a:gd name="connsiteY9" fmla="*/ 275830 h 716662"/>
              <a:gd name="connsiteX10" fmla="*/ 15980 w 713910"/>
              <a:gd name="connsiteY10" fmla="*/ 116173 h 716662"/>
              <a:gd name="connsiteX0" fmla="*/ 29862 w 684249"/>
              <a:gd name="connsiteY0" fmla="*/ 279991 h 720823"/>
              <a:gd name="connsiteX1" fmla="*/ 349176 w 684249"/>
              <a:gd name="connsiteY1" fmla="*/ 4219 h 720823"/>
              <a:gd name="connsiteX2" fmla="*/ 624948 w 684249"/>
              <a:gd name="connsiteY2" fmla="*/ 134848 h 720823"/>
              <a:gd name="connsiteX3" fmla="*/ 683005 w 684249"/>
              <a:gd name="connsiteY3" fmla="*/ 425134 h 720823"/>
              <a:gd name="connsiteX4" fmla="*/ 595919 w 684249"/>
              <a:gd name="connsiteY4" fmla="*/ 628334 h 720823"/>
              <a:gd name="connsiteX5" fmla="*/ 421748 w 684249"/>
              <a:gd name="connsiteY5" fmla="*/ 715419 h 720823"/>
              <a:gd name="connsiteX6" fmla="*/ 218548 w 684249"/>
              <a:gd name="connsiteY6" fmla="*/ 700905 h 720823"/>
              <a:gd name="connsiteX7" fmla="*/ 44376 w 684249"/>
              <a:gd name="connsiteY7" fmla="*/ 613819 h 720823"/>
              <a:gd name="connsiteX8" fmla="*/ 15348 w 684249"/>
              <a:gd name="connsiteY8" fmla="*/ 425134 h 720823"/>
              <a:gd name="connsiteX9" fmla="*/ 29862 w 684249"/>
              <a:gd name="connsiteY9" fmla="*/ 279991 h 720823"/>
              <a:gd name="connsiteX0" fmla="*/ 29862 w 684249"/>
              <a:gd name="connsiteY0" fmla="*/ 275792 h 716624"/>
              <a:gd name="connsiteX1" fmla="*/ 169562 w 684249"/>
              <a:gd name="connsiteY1" fmla="*/ 122032 h 716624"/>
              <a:gd name="connsiteX2" fmla="*/ 349176 w 684249"/>
              <a:gd name="connsiteY2" fmla="*/ 20 h 716624"/>
              <a:gd name="connsiteX3" fmla="*/ 624948 w 684249"/>
              <a:gd name="connsiteY3" fmla="*/ 130649 h 716624"/>
              <a:gd name="connsiteX4" fmla="*/ 683005 w 684249"/>
              <a:gd name="connsiteY4" fmla="*/ 420935 h 716624"/>
              <a:gd name="connsiteX5" fmla="*/ 595919 w 684249"/>
              <a:gd name="connsiteY5" fmla="*/ 624135 h 716624"/>
              <a:gd name="connsiteX6" fmla="*/ 421748 w 684249"/>
              <a:gd name="connsiteY6" fmla="*/ 711220 h 716624"/>
              <a:gd name="connsiteX7" fmla="*/ 218548 w 684249"/>
              <a:gd name="connsiteY7" fmla="*/ 696706 h 716624"/>
              <a:gd name="connsiteX8" fmla="*/ 44376 w 684249"/>
              <a:gd name="connsiteY8" fmla="*/ 609620 h 716624"/>
              <a:gd name="connsiteX9" fmla="*/ 15348 w 684249"/>
              <a:gd name="connsiteY9" fmla="*/ 420935 h 716624"/>
              <a:gd name="connsiteX10" fmla="*/ 29862 w 684249"/>
              <a:gd name="connsiteY10" fmla="*/ 275792 h 716624"/>
              <a:gd name="connsiteX0" fmla="*/ 16939 w 671326"/>
              <a:gd name="connsiteY0" fmla="*/ 276016 h 716848"/>
              <a:gd name="connsiteX1" fmla="*/ 137589 w 671326"/>
              <a:gd name="connsiteY1" fmla="*/ 103206 h 716848"/>
              <a:gd name="connsiteX2" fmla="*/ 336253 w 671326"/>
              <a:gd name="connsiteY2" fmla="*/ 244 h 716848"/>
              <a:gd name="connsiteX3" fmla="*/ 612025 w 671326"/>
              <a:gd name="connsiteY3" fmla="*/ 130873 h 716848"/>
              <a:gd name="connsiteX4" fmla="*/ 670082 w 671326"/>
              <a:gd name="connsiteY4" fmla="*/ 421159 h 716848"/>
              <a:gd name="connsiteX5" fmla="*/ 582996 w 671326"/>
              <a:gd name="connsiteY5" fmla="*/ 624359 h 716848"/>
              <a:gd name="connsiteX6" fmla="*/ 408825 w 671326"/>
              <a:gd name="connsiteY6" fmla="*/ 711444 h 716848"/>
              <a:gd name="connsiteX7" fmla="*/ 205625 w 671326"/>
              <a:gd name="connsiteY7" fmla="*/ 696930 h 716848"/>
              <a:gd name="connsiteX8" fmla="*/ 31453 w 671326"/>
              <a:gd name="connsiteY8" fmla="*/ 609844 h 716848"/>
              <a:gd name="connsiteX9" fmla="*/ 2425 w 671326"/>
              <a:gd name="connsiteY9" fmla="*/ 421159 h 716848"/>
              <a:gd name="connsiteX10" fmla="*/ 16939 w 671326"/>
              <a:gd name="connsiteY10" fmla="*/ 276016 h 71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71326" h="716848">
                <a:moveTo>
                  <a:pt x="16939" y="276016"/>
                </a:moveTo>
                <a:cubicBezTo>
                  <a:pt x="39466" y="223024"/>
                  <a:pt x="84370" y="149168"/>
                  <a:pt x="137589" y="103206"/>
                </a:cubicBezTo>
                <a:cubicBezTo>
                  <a:pt x="190808" y="57244"/>
                  <a:pt x="257180" y="-4367"/>
                  <a:pt x="336253" y="244"/>
                </a:cubicBezTo>
                <a:cubicBezTo>
                  <a:pt x="415326" y="4855"/>
                  <a:pt x="556387" y="60720"/>
                  <a:pt x="612025" y="130873"/>
                </a:cubicBezTo>
                <a:cubicBezTo>
                  <a:pt x="667663" y="201026"/>
                  <a:pt x="674920" y="338911"/>
                  <a:pt x="670082" y="421159"/>
                </a:cubicBezTo>
                <a:cubicBezTo>
                  <a:pt x="665244" y="503407"/>
                  <a:pt x="626539" y="575978"/>
                  <a:pt x="582996" y="624359"/>
                </a:cubicBezTo>
                <a:cubicBezTo>
                  <a:pt x="539453" y="672740"/>
                  <a:pt x="471720" y="699349"/>
                  <a:pt x="408825" y="711444"/>
                </a:cubicBezTo>
                <a:cubicBezTo>
                  <a:pt x="345930" y="723539"/>
                  <a:pt x="268520" y="713863"/>
                  <a:pt x="205625" y="696930"/>
                </a:cubicBezTo>
                <a:cubicBezTo>
                  <a:pt x="142730" y="679997"/>
                  <a:pt x="65320" y="655806"/>
                  <a:pt x="31453" y="609844"/>
                </a:cubicBezTo>
                <a:cubicBezTo>
                  <a:pt x="-2414" y="563882"/>
                  <a:pt x="4844" y="476797"/>
                  <a:pt x="2425" y="421159"/>
                </a:cubicBezTo>
                <a:cubicBezTo>
                  <a:pt x="6" y="365521"/>
                  <a:pt x="-5588" y="329008"/>
                  <a:pt x="16939" y="276016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chemeClr val="tx2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HappyZcool-2016" panose="02010600030101010101" pitchFamily="2" charset="-122"/>
              </a:rPr>
              <a:t>03</a:t>
            </a:r>
            <a:endParaRPr lang="zh-CN" altLang="en-US" sz="4000" dirty="0">
              <a:solidFill>
                <a:schemeClr val="tx2"/>
              </a:solidFill>
              <a:latin typeface="方正喵呜体" panose="02010600010101010101" pitchFamily="2" charset="-122"/>
              <a:ea typeface="方正喵呜体" panose="02010600010101010101" pitchFamily="2" charset="-122"/>
              <a:sym typeface="HappyZcool-2016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FE94BEF-18EA-4633-BB51-6835C4716E03}"/>
              </a:ext>
            </a:extLst>
          </p:cNvPr>
          <p:cNvSpPr txBox="1"/>
          <p:nvPr/>
        </p:nvSpPr>
        <p:spPr>
          <a:xfrm>
            <a:off x="6126006" y="1154005"/>
            <a:ext cx="5003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4D102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主要目标与创新简述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E7E076-4CD3-4E17-BB2F-60A759762D63}"/>
              </a:ext>
            </a:extLst>
          </p:cNvPr>
          <p:cNvSpPr txBox="1"/>
          <p:nvPr/>
        </p:nvSpPr>
        <p:spPr>
          <a:xfrm>
            <a:off x="6126006" y="2280479"/>
            <a:ext cx="5074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F4D102"/>
                </a:solidFill>
                <a:latin typeface="Consolas" panose="020B0609020204030204" pitchFamily="49" charset="0"/>
                <a:ea typeface="方正喵呜体" panose="02010600010101010101" pitchFamily="2" charset="-122"/>
              </a:rPr>
              <a:t>VR</a:t>
            </a:r>
            <a:r>
              <a:rPr lang="zh-CN" altLang="en-US" sz="3600" b="1" dirty="0">
                <a:solidFill>
                  <a:srgbClr val="F4D102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模块设计与</a:t>
            </a:r>
            <a:r>
              <a:rPr lang="en-US" altLang="zh-CN" sz="3600" b="1" dirty="0">
                <a:solidFill>
                  <a:srgbClr val="F4D102"/>
                </a:solidFill>
                <a:latin typeface="Consolas" panose="020B0609020204030204" pitchFamily="49" charset="0"/>
                <a:ea typeface="方正喵呜体" panose="02010600010101010101" pitchFamily="2" charset="-122"/>
              </a:rPr>
              <a:t>HCI</a:t>
            </a:r>
            <a:r>
              <a:rPr lang="zh-CN" altLang="en-US" sz="3600" b="1" dirty="0">
                <a:solidFill>
                  <a:srgbClr val="F4D102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思想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A114CD6-031C-47FE-99CE-5971B78F1010}"/>
              </a:ext>
            </a:extLst>
          </p:cNvPr>
          <p:cNvSpPr txBox="1"/>
          <p:nvPr/>
        </p:nvSpPr>
        <p:spPr>
          <a:xfrm>
            <a:off x="6126006" y="3391518"/>
            <a:ext cx="4908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4D102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项目架构与技术方案</a:t>
            </a:r>
          </a:p>
        </p:txBody>
      </p:sp>
      <p:sp>
        <p:nvSpPr>
          <p:cNvPr id="8" name="任意多边形 11">
            <a:extLst>
              <a:ext uri="{FF2B5EF4-FFF2-40B4-BE49-F238E27FC236}">
                <a16:creationId xmlns:a16="http://schemas.microsoft.com/office/drawing/2014/main" id="{A7C945AD-FA4B-495A-A5D6-05A7B522B533}"/>
              </a:ext>
            </a:extLst>
          </p:cNvPr>
          <p:cNvSpPr/>
          <p:nvPr/>
        </p:nvSpPr>
        <p:spPr>
          <a:xfrm>
            <a:off x="5089437" y="4397938"/>
            <a:ext cx="671326" cy="716848"/>
          </a:xfrm>
          <a:custGeom>
            <a:avLst/>
            <a:gdLst>
              <a:gd name="connsiteX0" fmla="*/ 15980 w 713910"/>
              <a:gd name="connsiteY0" fmla="*/ 116173 h 716662"/>
              <a:gd name="connsiteX1" fmla="*/ 378837 w 713910"/>
              <a:gd name="connsiteY1" fmla="*/ 58 h 716662"/>
              <a:gd name="connsiteX2" fmla="*/ 654609 w 713910"/>
              <a:gd name="connsiteY2" fmla="*/ 130687 h 716662"/>
              <a:gd name="connsiteX3" fmla="*/ 712666 w 713910"/>
              <a:gd name="connsiteY3" fmla="*/ 420973 h 716662"/>
              <a:gd name="connsiteX4" fmla="*/ 625580 w 713910"/>
              <a:gd name="connsiteY4" fmla="*/ 624173 h 716662"/>
              <a:gd name="connsiteX5" fmla="*/ 451409 w 713910"/>
              <a:gd name="connsiteY5" fmla="*/ 711258 h 716662"/>
              <a:gd name="connsiteX6" fmla="*/ 248209 w 713910"/>
              <a:gd name="connsiteY6" fmla="*/ 696744 h 716662"/>
              <a:gd name="connsiteX7" fmla="*/ 74037 w 713910"/>
              <a:gd name="connsiteY7" fmla="*/ 609658 h 716662"/>
              <a:gd name="connsiteX8" fmla="*/ 45009 w 713910"/>
              <a:gd name="connsiteY8" fmla="*/ 420973 h 716662"/>
              <a:gd name="connsiteX9" fmla="*/ 59523 w 713910"/>
              <a:gd name="connsiteY9" fmla="*/ 275830 h 716662"/>
              <a:gd name="connsiteX10" fmla="*/ 15980 w 713910"/>
              <a:gd name="connsiteY10" fmla="*/ 116173 h 716662"/>
              <a:gd name="connsiteX0" fmla="*/ 29862 w 684249"/>
              <a:gd name="connsiteY0" fmla="*/ 279991 h 720823"/>
              <a:gd name="connsiteX1" fmla="*/ 349176 w 684249"/>
              <a:gd name="connsiteY1" fmla="*/ 4219 h 720823"/>
              <a:gd name="connsiteX2" fmla="*/ 624948 w 684249"/>
              <a:gd name="connsiteY2" fmla="*/ 134848 h 720823"/>
              <a:gd name="connsiteX3" fmla="*/ 683005 w 684249"/>
              <a:gd name="connsiteY3" fmla="*/ 425134 h 720823"/>
              <a:gd name="connsiteX4" fmla="*/ 595919 w 684249"/>
              <a:gd name="connsiteY4" fmla="*/ 628334 h 720823"/>
              <a:gd name="connsiteX5" fmla="*/ 421748 w 684249"/>
              <a:gd name="connsiteY5" fmla="*/ 715419 h 720823"/>
              <a:gd name="connsiteX6" fmla="*/ 218548 w 684249"/>
              <a:gd name="connsiteY6" fmla="*/ 700905 h 720823"/>
              <a:gd name="connsiteX7" fmla="*/ 44376 w 684249"/>
              <a:gd name="connsiteY7" fmla="*/ 613819 h 720823"/>
              <a:gd name="connsiteX8" fmla="*/ 15348 w 684249"/>
              <a:gd name="connsiteY8" fmla="*/ 425134 h 720823"/>
              <a:gd name="connsiteX9" fmla="*/ 29862 w 684249"/>
              <a:gd name="connsiteY9" fmla="*/ 279991 h 720823"/>
              <a:gd name="connsiteX0" fmla="*/ 29862 w 684249"/>
              <a:gd name="connsiteY0" fmla="*/ 275792 h 716624"/>
              <a:gd name="connsiteX1" fmla="*/ 169562 w 684249"/>
              <a:gd name="connsiteY1" fmla="*/ 122032 h 716624"/>
              <a:gd name="connsiteX2" fmla="*/ 349176 w 684249"/>
              <a:gd name="connsiteY2" fmla="*/ 20 h 716624"/>
              <a:gd name="connsiteX3" fmla="*/ 624948 w 684249"/>
              <a:gd name="connsiteY3" fmla="*/ 130649 h 716624"/>
              <a:gd name="connsiteX4" fmla="*/ 683005 w 684249"/>
              <a:gd name="connsiteY4" fmla="*/ 420935 h 716624"/>
              <a:gd name="connsiteX5" fmla="*/ 595919 w 684249"/>
              <a:gd name="connsiteY5" fmla="*/ 624135 h 716624"/>
              <a:gd name="connsiteX6" fmla="*/ 421748 w 684249"/>
              <a:gd name="connsiteY6" fmla="*/ 711220 h 716624"/>
              <a:gd name="connsiteX7" fmla="*/ 218548 w 684249"/>
              <a:gd name="connsiteY7" fmla="*/ 696706 h 716624"/>
              <a:gd name="connsiteX8" fmla="*/ 44376 w 684249"/>
              <a:gd name="connsiteY8" fmla="*/ 609620 h 716624"/>
              <a:gd name="connsiteX9" fmla="*/ 15348 w 684249"/>
              <a:gd name="connsiteY9" fmla="*/ 420935 h 716624"/>
              <a:gd name="connsiteX10" fmla="*/ 29862 w 684249"/>
              <a:gd name="connsiteY10" fmla="*/ 275792 h 716624"/>
              <a:gd name="connsiteX0" fmla="*/ 16939 w 671326"/>
              <a:gd name="connsiteY0" fmla="*/ 276016 h 716848"/>
              <a:gd name="connsiteX1" fmla="*/ 137589 w 671326"/>
              <a:gd name="connsiteY1" fmla="*/ 103206 h 716848"/>
              <a:gd name="connsiteX2" fmla="*/ 336253 w 671326"/>
              <a:gd name="connsiteY2" fmla="*/ 244 h 716848"/>
              <a:gd name="connsiteX3" fmla="*/ 612025 w 671326"/>
              <a:gd name="connsiteY3" fmla="*/ 130873 h 716848"/>
              <a:gd name="connsiteX4" fmla="*/ 670082 w 671326"/>
              <a:gd name="connsiteY4" fmla="*/ 421159 h 716848"/>
              <a:gd name="connsiteX5" fmla="*/ 582996 w 671326"/>
              <a:gd name="connsiteY5" fmla="*/ 624359 h 716848"/>
              <a:gd name="connsiteX6" fmla="*/ 408825 w 671326"/>
              <a:gd name="connsiteY6" fmla="*/ 711444 h 716848"/>
              <a:gd name="connsiteX7" fmla="*/ 205625 w 671326"/>
              <a:gd name="connsiteY7" fmla="*/ 696930 h 716848"/>
              <a:gd name="connsiteX8" fmla="*/ 31453 w 671326"/>
              <a:gd name="connsiteY8" fmla="*/ 609844 h 716848"/>
              <a:gd name="connsiteX9" fmla="*/ 2425 w 671326"/>
              <a:gd name="connsiteY9" fmla="*/ 421159 h 716848"/>
              <a:gd name="connsiteX10" fmla="*/ 16939 w 671326"/>
              <a:gd name="connsiteY10" fmla="*/ 276016 h 71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71326" h="716848">
                <a:moveTo>
                  <a:pt x="16939" y="276016"/>
                </a:moveTo>
                <a:cubicBezTo>
                  <a:pt x="39466" y="223024"/>
                  <a:pt x="84370" y="149168"/>
                  <a:pt x="137589" y="103206"/>
                </a:cubicBezTo>
                <a:cubicBezTo>
                  <a:pt x="190808" y="57244"/>
                  <a:pt x="257180" y="-4367"/>
                  <a:pt x="336253" y="244"/>
                </a:cubicBezTo>
                <a:cubicBezTo>
                  <a:pt x="415326" y="4855"/>
                  <a:pt x="556387" y="60720"/>
                  <a:pt x="612025" y="130873"/>
                </a:cubicBezTo>
                <a:cubicBezTo>
                  <a:pt x="667663" y="201026"/>
                  <a:pt x="674920" y="338911"/>
                  <a:pt x="670082" y="421159"/>
                </a:cubicBezTo>
                <a:cubicBezTo>
                  <a:pt x="665244" y="503407"/>
                  <a:pt x="626539" y="575978"/>
                  <a:pt x="582996" y="624359"/>
                </a:cubicBezTo>
                <a:cubicBezTo>
                  <a:pt x="539453" y="672740"/>
                  <a:pt x="471720" y="699349"/>
                  <a:pt x="408825" y="711444"/>
                </a:cubicBezTo>
                <a:cubicBezTo>
                  <a:pt x="345930" y="723539"/>
                  <a:pt x="268520" y="713863"/>
                  <a:pt x="205625" y="696930"/>
                </a:cubicBezTo>
                <a:cubicBezTo>
                  <a:pt x="142730" y="679997"/>
                  <a:pt x="65320" y="655806"/>
                  <a:pt x="31453" y="609844"/>
                </a:cubicBezTo>
                <a:cubicBezTo>
                  <a:pt x="-2414" y="563882"/>
                  <a:pt x="4844" y="476797"/>
                  <a:pt x="2425" y="421159"/>
                </a:cubicBezTo>
                <a:cubicBezTo>
                  <a:pt x="6" y="365521"/>
                  <a:pt x="-5588" y="329008"/>
                  <a:pt x="16939" y="276016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chemeClr val="tx2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HappyZcool-2016" panose="02010600030101010101" pitchFamily="2" charset="-122"/>
              </a:rPr>
              <a:t>04</a:t>
            </a:r>
            <a:endParaRPr lang="zh-CN" altLang="en-US" sz="4000" dirty="0">
              <a:solidFill>
                <a:schemeClr val="tx2"/>
              </a:solidFill>
              <a:latin typeface="方正喵呜体" panose="02010600010101010101" pitchFamily="2" charset="-122"/>
              <a:ea typeface="方正喵呜体" panose="02010600010101010101" pitchFamily="2" charset="-122"/>
              <a:sym typeface="HappyZcool-2016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759B69D-E527-4617-93AA-494F059B839E}"/>
              </a:ext>
            </a:extLst>
          </p:cNvPr>
          <p:cNvSpPr txBox="1"/>
          <p:nvPr/>
        </p:nvSpPr>
        <p:spPr>
          <a:xfrm>
            <a:off x="6126006" y="4489121"/>
            <a:ext cx="4460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4D102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工作安排与完成情况</a:t>
            </a:r>
          </a:p>
        </p:txBody>
      </p:sp>
      <p:sp>
        <p:nvSpPr>
          <p:cNvPr id="10" name="任意多边形 11">
            <a:extLst>
              <a:ext uri="{FF2B5EF4-FFF2-40B4-BE49-F238E27FC236}">
                <a16:creationId xmlns:a16="http://schemas.microsoft.com/office/drawing/2014/main" id="{5D61ACBD-C20C-4DE6-9DC0-9C2B01CD4576}"/>
              </a:ext>
            </a:extLst>
          </p:cNvPr>
          <p:cNvSpPr/>
          <p:nvPr/>
        </p:nvSpPr>
        <p:spPr>
          <a:xfrm>
            <a:off x="5089437" y="5516207"/>
            <a:ext cx="671326" cy="716848"/>
          </a:xfrm>
          <a:custGeom>
            <a:avLst/>
            <a:gdLst>
              <a:gd name="connsiteX0" fmla="*/ 15980 w 713910"/>
              <a:gd name="connsiteY0" fmla="*/ 116173 h 716662"/>
              <a:gd name="connsiteX1" fmla="*/ 378837 w 713910"/>
              <a:gd name="connsiteY1" fmla="*/ 58 h 716662"/>
              <a:gd name="connsiteX2" fmla="*/ 654609 w 713910"/>
              <a:gd name="connsiteY2" fmla="*/ 130687 h 716662"/>
              <a:gd name="connsiteX3" fmla="*/ 712666 w 713910"/>
              <a:gd name="connsiteY3" fmla="*/ 420973 h 716662"/>
              <a:gd name="connsiteX4" fmla="*/ 625580 w 713910"/>
              <a:gd name="connsiteY4" fmla="*/ 624173 h 716662"/>
              <a:gd name="connsiteX5" fmla="*/ 451409 w 713910"/>
              <a:gd name="connsiteY5" fmla="*/ 711258 h 716662"/>
              <a:gd name="connsiteX6" fmla="*/ 248209 w 713910"/>
              <a:gd name="connsiteY6" fmla="*/ 696744 h 716662"/>
              <a:gd name="connsiteX7" fmla="*/ 74037 w 713910"/>
              <a:gd name="connsiteY7" fmla="*/ 609658 h 716662"/>
              <a:gd name="connsiteX8" fmla="*/ 45009 w 713910"/>
              <a:gd name="connsiteY8" fmla="*/ 420973 h 716662"/>
              <a:gd name="connsiteX9" fmla="*/ 59523 w 713910"/>
              <a:gd name="connsiteY9" fmla="*/ 275830 h 716662"/>
              <a:gd name="connsiteX10" fmla="*/ 15980 w 713910"/>
              <a:gd name="connsiteY10" fmla="*/ 116173 h 716662"/>
              <a:gd name="connsiteX0" fmla="*/ 29862 w 684249"/>
              <a:gd name="connsiteY0" fmla="*/ 279991 h 720823"/>
              <a:gd name="connsiteX1" fmla="*/ 349176 w 684249"/>
              <a:gd name="connsiteY1" fmla="*/ 4219 h 720823"/>
              <a:gd name="connsiteX2" fmla="*/ 624948 w 684249"/>
              <a:gd name="connsiteY2" fmla="*/ 134848 h 720823"/>
              <a:gd name="connsiteX3" fmla="*/ 683005 w 684249"/>
              <a:gd name="connsiteY3" fmla="*/ 425134 h 720823"/>
              <a:gd name="connsiteX4" fmla="*/ 595919 w 684249"/>
              <a:gd name="connsiteY4" fmla="*/ 628334 h 720823"/>
              <a:gd name="connsiteX5" fmla="*/ 421748 w 684249"/>
              <a:gd name="connsiteY5" fmla="*/ 715419 h 720823"/>
              <a:gd name="connsiteX6" fmla="*/ 218548 w 684249"/>
              <a:gd name="connsiteY6" fmla="*/ 700905 h 720823"/>
              <a:gd name="connsiteX7" fmla="*/ 44376 w 684249"/>
              <a:gd name="connsiteY7" fmla="*/ 613819 h 720823"/>
              <a:gd name="connsiteX8" fmla="*/ 15348 w 684249"/>
              <a:gd name="connsiteY8" fmla="*/ 425134 h 720823"/>
              <a:gd name="connsiteX9" fmla="*/ 29862 w 684249"/>
              <a:gd name="connsiteY9" fmla="*/ 279991 h 720823"/>
              <a:gd name="connsiteX0" fmla="*/ 29862 w 684249"/>
              <a:gd name="connsiteY0" fmla="*/ 275792 h 716624"/>
              <a:gd name="connsiteX1" fmla="*/ 169562 w 684249"/>
              <a:gd name="connsiteY1" fmla="*/ 122032 h 716624"/>
              <a:gd name="connsiteX2" fmla="*/ 349176 w 684249"/>
              <a:gd name="connsiteY2" fmla="*/ 20 h 716624"/>
              <a:gd name="connsiteX3" fmla="*/ 624948 w 684249"/>
              <a:gd name="connsiteY3" fmla="*/ 130649 h 716624"/>
              <a:gd name="connsiteX4" fmla="*/ 683005 w 684249"/>
              <a:gd name="connsiteY4" fmla="*/ 420935 h 716624"/>
              <a:gd name="connsiteX5" fmla="*/ 595919 w 684249"/>
              <a:gd name="connsiteY5" fmla="*/ 624135 h 716624"/>
              <a:gd name="connsiteX6" fmla="*/ 421748 w 684249"/>
              <a:gd name="connsiteY6" fmla="*/ 711220 h 716624"/>
              <a:gd name="connsiteX7" fmla="*/ 218548 w 684249"/>
              <a:gd name="connsiteY7" fmla="*/ 696706 h 716624"/>
              <a:gd name="connsiteX8" fmla="*/ 44376 w 684249"/>
              <a:gd name="connsiteY8" fmla="*/ 609620 h 716624"/>
              <a:gd name="connsiteX9" fmla="*/ 15348 w 684249"/>
              <a:gd name="connsiteY9" fmla="*/ 420935 h 716624"/>
              <a:gd name="connsiteX10" fmla="*/ 29862 w 684249"/>
              <a:gd name="connsiteY10" fmla="*/ 275792 h 716624"/>
              <a:gd name="connsiteX0" fmla="*/ 16939 w 671326"/>
              <a:gd name="connsiteY0" fmla="*/ 276016 h 716848"/>
              <a:gd name="connsiteX1" fmla="*/ 137589 w 671326"/>
              <a:gd name="connsiteY1" fmla="*/ 103206 h 716848"/>
              <a:gd name="connsiteX2" fmla="*/ 336253 w 671326"/>
              <a:gd name="connsiteY2" fmla="*/ 244 h 716848"/>
              <a:gd name="connsiteX3" fmla="*/ 612025 w 671326"/>
              <a:gd name="connsiteY3" fmla="*/ 130873 h 716848"/>
              <a:gd name="connsiteX4" fmla="*/ 670082 w 671326"/>
              <a:gd name="connsiteY4" fmla="*/ 421159 h 716848"/>
              <a:gd name="connsiteX5" fmla="*/ 582996 w 671326"/>
              <a:gd name="connsiteY5" fmla="*/ 624359 h 716848"/>
              <a:gd name="connsiteX6" fmla="*/ 408825 w 671326"/>
              <a:gd name="connsiteY6" fmla="*/ 711444 h 716848"/>
              <a:gd name="connsiteX7" fmla="*/ 205625 w 671326"/>
              <a:gd name="connsiteY7" fmla="*/ 696930 h 716848"/>
              <a:gd name="connsiteX8" fmla="*/ 31453 w 671326"/>
              <a:gd name="connsiteY8" fmla="*/ 609844 h 716848"/>
              <a:gd name="connsiteX9" fmla="*/ 2425 w 671326"/>
              <a:gd name="connsiteY9" fmla="*/ 421159 h 716848"/>
              <a:gd name="connsiteX10" fmla="*/ 16939 w 671326"/>
              <a:gd name="connsiteY10" fmla="*/ 276016 h 71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71326" h="716848">
                <a:moveTo>
                  <a:pt x="16939" y="276016"/>
                </a:moveTo>
                <a:cubicBezTo>
                  <a:pt x="39466" y="223024"/>
                  <a:pt x="84370" y="149168"/>
                  <a:pt x="137589" y="103206"/>
                </a:cubicBezTo>
                <a:cubicBezTo>
                  <a:pt x="190808" y="57244"/>
                  <a:pt x="257180" y="-4367"/>
                  <a:pt x="336253" y="244"/>
                </a:cubicBezTo>
                <a:cubicBezTo>
                  <a:pt x="415326" y="4855"/>
                  <a:pt x="556387" y="60720"/>
                  <a:pt x="612025" y="130873"/>
                </a:cubicBezTo>
                <a:cubicBezTo>
                  <a:pt x="667663" y="201026"/>
                  <a:pt x="674920" y="338911"/>
                  <a:pt x="670082" y="421159"/>
                </a:cubicBezTo>
                <a:cubicBezTo>
                  <a:pt x="665244" y="503407"/>
                  <a:pt x="626539" y="575978"/>
                  <a:pt x="582996" y="624359"/>
                </a:cubicBezTo>
                <a:cubicBezTo>
                  <a:pt x="539453" y="672740"/>
                  <a:pt x="471720" y="699349"/>
                  <a:pt x="408825" y="711444"/>
                </a:cubicBezTo>
                <a:cubicBezTo>
                  <a:pt x="345930" y="723539"/>
                  <a:pt x="268520" y="713863"/>
                  <a:pt x="205625" y="696930"/>
                </a:cubicBezTo>
                <a:cubicBezTo>
                  <a:pt x="142730" y="679997"/>
                  <a:pt x="65320" y="655806"/>
                  <a:pt x="31453" y="609844"/>
                </a:cubicBezTo>
                <a:cubicBezTo>
                  <a:pt x="-2414" y="563882"/>
                  <a:pt x="4844" y="476797"/>
                  <a:pt x="2425" y="421159"/>
                </a:cubicBezTo>
                <a:cubicBezTo>
                  <a:pt x="6" y="365521"/>
                  <a:pt x="-5588" y="329008"/>
                  <a:pt x="16939" y="276016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chemeClr val="tx2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HappyZcool-2016" panose="02010600030101010101" pitchFamily="2" charset="-122"/>
              </a:rPr>
              <a:t>05</a:t>
            </a:r>
            <a:endParaRPr lang="zh-CN" altLang="en-US" sz="4000" dirty="0">
              <a:solidFill>
                <a:schemeClr val="tx2"/>
              </a:solidFill>
              <a:latin typeface="方正喵呜体" panose="02010600010101010101" pitchFamily="2" charset="-122"/>
              <a:ea typeface="方正喵呜体" panose="02010600010101010101" pitchFamily="2" charset="-122"/>
              <a:sym typeface="HappyZcool-2016" panose="0201060003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B626050-297C-4E0C-B63F-ECCFF2618BCD}"/>
              </a:ext>
            </a:extLst>
          </p:cNvPr>
          <p:cNvSpPr txBox="1"/>
          <p:nvPr/>
        </p:nvSpPr>
        <p:spPr>
          <a:xfrm>
            <a:off x="6126007" y="5586724"/>
            <a:ext cx="3768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4D102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后续安排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C8BFE6A-C40C-493B-B9C7-43F76FF36C55}"/>
              </a:ext>
            </a:extLst>
          </p:cNvPr>
          <p:cNvSpPr txBox="1"/>
          <p:nvPr/>
        </p:nvSpPr>
        <p:spPr>
          <a:xfrm rot="20915362">
            <a:off x="187510" y="2706214"/>
            <a:ext cx="4000762" cy="156966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9600" dirty="0">
                <a:solidFill>
                  <a:schemeClr val="accent1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HappyZcool-2016" panose="02010600030101010101" pitchFamily="2" charset="-122"/>
              </a:rPr>
              <a:t>目录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3FEF59C-80CA-491D-96DB-E7CC6EC95E4E}"/>
              </a:ext>
            </a:extLst>
          </p:cNvPr>
          <p:cNvCxnSpPr>
            <a:cxnSpLocks/>
          </p:cNvCxnSpPr>
          <p:nvPr/>
        </p:nvCxnSpPr>
        <p:spPr>
          <a:xfrm flipH="1">
            <a:off x="4282411" y="873454"/>
            <a:ext cx="9810" cy="554099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F2C9023-58CD-46C6-A505-3887FAE6FA0D}"/>
              </a:ext>
            </a:extLst>
          </p:cNvPr>
          <p:cNvCxnSpPr>
            <a:cxnSpLocks/>
          </p:cNvCxnSpPr>
          <p:nvPr/>
        </p:nvCxnSpPr>
        <p:spPr>
          <a:xfrm>
            <a:off x="4510585" y="873454"/>
            <a:ext cx="0" cy="5540994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96543FE-E418-42E8-B89C-39A018B70F00}"/>
              </a:ext>
            </a:extLst>
          </p:cNvPr>
          <p:cNvCxnSpPr/>
          <p:nvPr/>
        </p:nvCxnSpPr>
        <p:spPr>
          <a:xfrm>
            <a:off x="3916907" y="702857"/>
            <a:ext cx="543180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7C6C5E52-86C6-41E8-A9AC-915665884ABA}"/>
              </a:ext>
            </a:extLst>
          </p:cNvPr>
          <p:cNvCxnSpPr/>
          <p:nvPr/>
        </p:nvCxnSpPr>
        <p:spPr>
          <a:xfrm>
            <a:off x="3916907" y="873454"/>
            <a:ext cx="5431809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1" name="chenying0907 116">
            <a:extLst>
              <a:ext uri="{FF2B5EF4-FFF2-40B4-BE49-F238E27FC236}">
                <a16:creationId xmlns:a16="http://schemas.microsoft.com/office/drawing/2014/main" id="{C1B48B46-5187-469F-9F03-B164BBE4B56A}"/>
              </a:ext>
            </a:extLst>
          </p:cNvPr>
          <p:cNvGrpSpPr/>
          <p:nvPr/>
        </p:nvGrpSpPr>
        <p:grpSpPr>
          <a:xfrm>
            <a:off x="1205677" y="785523"/>
            <a:ext cx="1734699" cy="1296724"/>
            <a:chOff x="6417751" y="1820268"/>
            <a:chExt cx="1735234" cy="1296724"/>
          </a:xfrm>
          <a:solidFill>
            <a:srgbClr val="005188"/>
          </a:solidFill>
        </p:grpSpPr>
        <p:sp>
          <p:nvSpPr>
            <p:cNvPr id="22" name="椭圆 31">
              <a:extLst>
                <a:ext uri="{FF2B5EF4-FFF2-40B4-BE49-F238E27FC236}">
                  <a16:creationId xmlns:a16="http://schemas.microsoft.com/office/drawing/2014/main" id="{A1ECDDF0-FABD-49C2-8A59-A3A7A176FABE}"/>
                </a:ext>
              </a:extLst>
            </p:cNvPr>
            <p:cNvSpPr/>
            <p:nvPr/>
          </p:nvSpPr>
          <p:spPr>
            <a:xfrm rot="16200000">
              <a:off x="6637006" y="1601013"/>
              <a:ext cx="1296724" cy="1735234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  <a:gd name="connsiteX0-333" fmla="*/ 128078 w 687378"/>
                <a:gd name="connsiteY0-334" fmla="*/ 58090 h 647015"/>
                <a:gd name="connsiteX1-335" fmla="*/ 571432 w 687378"/>
                <a:gd name="connsiteY1-336" fmla="*/ 16673 h 647015"/>
                <a:gd name="connsiteX2-337" fmla="*/ 659670 w 687378"/>
                <a:gd name="connsiteY2-338" fmla="*/ 330492 h 647015"/>
                <a:gd name="connsiteX3-339" fmla="*/ 331423 w 687378"/>
                <a:gd name="connsiteY3-340" fmla="*/ 647015 h 647015"/>
                <a:gd name="connsiteX4-341" fmla="*/ 3176 w 687378"/>
                <a:gd name="connsiteY4-342" fmla="*/ 330492 h 647015"/>
                <a:gd name="connsiteX5-343" fmla="*/ 62645 w 687378"/>
                <a:gd name="connsiteY5-344" fmla="*/ 127576 h 647015"/>
                <a:gd name="connsiteX0-345" fmla="*/ 128078 w 677145"/>
                <a:gd name="connsiteY0-346" fmla="*/ 58090 h 663933"/>
                <a:gd name="connsiteX1-347" fmla="*/ 571432 w 677145"/>
                <a:gd name="connsiteY1-348" fmla="*/ 16673 h 663933"/>
                <a:gd name="connsiteX2-349" fmla="*/ 659670 w 677145"/>
                <a:gd name="connsiteY2-350" fmla="*/ 330492 h 663933"/>
                <a:gd name="connsiteX3-351" fmla="*/ 559815 w 677145"/>
                <a:gd name="connsiteY3-352" fmla="*/ 663933 h 663933"/>
                <a:gd name="connsiteX4-353" fmla="*/ 3176 w 677145"/>
                <a:gd name="connsiteY4-354" fmla="*/ 330492 h 663933"/>
                <a:gd name="connsiteX5-355" fmla="*/ 62645 w 677145"/>
                <a:gd name="connsiteY5-356" fmla="*/ 127576 h 663933"/>
                <a:gd name="connsiteX0-357" fmla="*/ 101940 w 644966"/>
                <a:gd name="connsiteY0-358" fmla="*/ 58090 h 685888"/>
                <a:gd name="connsiteX1-359" fmla="*/ 545294 w 644966"/>
                <a:gd name="connsiteY1-360" fmla="*/ 16673 h 685888"/>
                <a:gd name="connsiteX2-361" fmla="*/ 633532 w 644966"/>
                <a:gd name="connsiteY2-362" fmla="*/ 330492 h 685888"/>
                <a:gd name="connsiteX3-363" fmla="*/ 533677 w 644966"/>
                <a:gd name="connsiteY3-364" fmla="*/ 663933 h 685888"/>
                <a:gd name="connsiteX4-365" fmla="*/ 10874 w 644966"/>
                <a:gd name="connsiteY4-366" fmla="*/ 575801 h 685888"/>
                <a:gd name="connsiteX5-367" fmla="*/ 36507 w 644966"/>
                <a:gd name="connsiteY5-368" fmla="*/ 127576 h 685888"/>
                <a:gd name="connsiteX0-369" fmla="*/ 101940 w 642626"/>
                <a:gd name="connsiteY0-370" fmla="*/ 58090 h 654766"/>
                <a:gd name="connsiteX1-371" fmla="*/ 545294 w 642626"/>
                <a:gd name="connsiteY1-372" fmla="*/ 16673 h 654766"/>
                <a:gd name="connsiteX2-373" fmla="*/ 633532 w 642626"/>
                <a:gd name="connsiteY2-374" fmla="*/ 330492 h 654766"/>
                <a:gd name="connsiteX3-375" fmla="*/ 567513 w 642626"/>
                <a:gd name="connsiteY3-376" fmla="*/ 613179 h 654766"/>
                <a:gd name="connsiteX4-377" fmla="*/ 10874 w 642626"/>
                <a:gd name="connsiteY4-378" fmla="*/ 575801 h 654766"/>
                <a:gd name="connsiteX5-379" fmla="*/ 36507 w 642626"/>
                <a:gd name="connsiteY5-380" fmla="*/ 127576 h 654766"/>
                <a:gd name="connsiteX0-381" fmla="*/ 101940 w 642626"/>
                <a:gd name="connsiteY0-382" fmla="*/ 30477 h 627153"/>
                <a:gd name="connsiteX1-383" fmla="*/ 545294 w 642626"/>
                <a:gd name="connsiteY1-384" fmla="*/ 31354 h 627153"/>
                <a:gd name="connsiteX2-385" fmla="*/ 633532 w 642626"/>
                <a:gd name="connsiteY2-386" fmla="*/ 302879 h 627153"/>
                <a:gd name="connsiteX3-387" fmla="*/ 567513 w 642626"/>
                <a:gd name="connsiteY3-388" fmla="*/ 585566 h 627153"/>
                <a:gd name="connsiteX4-389" fmla="*/ 10874 w 642626"/>
                <a:gd name="connsiteY4-390" fmla="*/ 548188 h 627153"/>
                <a:gd name="connsiteX5-391" fmla="*/ 36507 w 642626"/>
                <a:gd name="connsiteY5-392" fmla="*/ 99963 h 627153"/>
                <a:gd name="connsiteX0-393" fmla="*/ 101940 w 641803"/>
                <a:gd name="connsiteY0-394" fmla="*/ 32533 h 629209"/>
                <a:gd name="connsiteX1-395" fmla="*/ 545294 w 641803"/>
                <a:gd name="connsiteY1-396" fmla="*/ 33410 h 629209"/>
                <a:gd name="connsiteX2-397" fmla="*/ 633532 w 641803"/>
                <a:gd name="connsiteY2-398" fmla="*/ 304935 h 629209"/>
                <a:gd name="connsiteX3-399" fmla="*/ 567513 w 641803"/>
                <a:gd name="connsiteY3-400" fmla="*/ 587622 h 629209"/>
                <a:gd name="connsiteX4-401" fmla="*/ 10874 w 641803"/>
                <a:gd name="connsiteY4-402" fmla="*/ 550244 h 629209"/>
                <a:gd name="connsiteX5-403" fmla="*/ 36507 w 641803"/>
                <a:gd name="connsiteY5-404" fmla="*/ 102019 h 629209"/>
                <a:gd name="connsiteX0-405" fmla="*/ 93785 w 633648"/>
                <a:gd name="connsiteY0-406" fmla="*/ 32533 h 629209"/>
                <a:gd name="connsiteX1-407" fmla="*/ 537139 w 633648"/>
                <a:gd name="connsiteY1-408" fmla="*/ 33410 h 629209"/>
                <a:gd name="connsiteX2-409" fmla="*/ 625377 w 633648"/>
                <a:gd name="connsiteY2-410" fmla="*/ 304935 h 629209"/>
                <a:gd name="connsiteX3-411" fmla="*/ 559358 w 633648"/>
                <a:gd name="connsiteY3-412" fmla="*/ 587622 h 629209"/>
                <a:gd name="connsiteX4-413" fmla="*/ 2719 w 633648"/>
                <a:gd name="connsiteY4-414" fmla="*/ 550244 h 629209"/>
                <a:gd name="connsiteX5-415" fmla="*/ 28352 w 633648"/>
                <a:gd name="connsiteY5-416" fmla="*/ 102019 h 629209"/>
                <a:gd name="connsiteX0-417" fmla="*/ 103603 w 643466"/>
                <a:gd name="connsiteY0-418" fmla="*/ 32533 h 629209"/>
                <a:gd name="connsiteX1-419" fmla="*/ 546957 w 643466"/>
                <a:gd name="connsiteY1-420" fmla="*/ 33410 h 629209"/>
                <a:gd name="connsiteX2-421" fmla="*/ 635195 w 643466"/>
                <a:gd name="connsiteY2-422" fmla="*/ 304935 h 629209"/>
                <a:gd name="connsiteX3-423" fmla="*/ 569176 w 643466"/>
                <a:gd name="connsiteY3-424" fmla="*/ 587622 h 629209"/>
                <a:gd name="connsiteX4-425" fmla="*/ 12537 w 643466"/>
                <a:gd name="connsiteY4-426" fmla="*/ 550244 h 629209"/>
                <a:gd name="connsiteX5-427" fmla="*/ 4334 w 643466"/>
                <a:gd name="connsiteY5-428" fmla="*/ 102019 h 629209"/>
                <a:gd name="connsiteX0-429" fmla="*/ 103603 w 643466"/>
                <a:gd name="connsiteY0-430" fmla="*/ 32533 h 613248"/>
                <a:gd name="connsiteX1-431" fmla="*/ 546957 w 643466"/>
                <a:gd name="connsiteY1-432" fmla="*/ 33410 h 613248"/>
                <a:gd name="connsiteX2-433" fmla="*/ 635195 w 643466"/>
                <a:gd name="connsiteY2-434" fmla="*/ 304935 h 613248"/>
                <a:gd name="connsiteX3-435" fmla="*/ 569176 w 643466"/>
                <a:gd name="connsiteY3-436" fmla="*/ 587622 h 613248"/>
                <a:gd name="connsiteX4-437" fmla="*/ 12537 w 643466"/>
                <a:gd name="connsiteY4-438" fmla="*/ 518643 h 613248"/>
                <a:gd name="connsiteX5-439" fmla="*/ 4334 w 643466"/>
                <a:gd name="connsiteY5-440" fmla="*/ 102019 h 613248"/>
                <a:gd name="connsiteX0-441" fmla="*/ 103603 w 622280"/>
                <a:gd name="connsiteY0-442" fmla="*/ 51723 h 632438"/>
                <a:gd name="connsiteX1-443" fmla="*/ 546957 w 622280"/>
                <a:gd name="connsiteY1-444" fmla="*/ 52600 h 632438"/>
                <a:gd name="connsiteX2-445" fmla="*/ 569176 w 622280"/>
                <a:gd name="connsiteY2-446" fmla="*/ 606812 h 632438"/>
                <a:gd name="connsiteX3-447" fmla="*/ 12537 w 622280"/>
                <a:gd name="connsiteY3-448" fmla="*/ 537833 h 632438"/>
                <a:gd name="connsiteX4-449" fmla="*/ 4334 w 622280"/>
                <a:gd name="connsiteY4-450" fmla="*/ 121209 h 632438"/>
                <a:gd name="connsiteX0-451" fmla="*/ 103603 w 640916"/>
                <a:gd name="connsiteY0-452" fmla="*/ 51277 h 628066"/>
                <a:gd name="connsiteX1-453" fmla="*/ 546957 w 640916"/>
                <a:gd name="connsiteY1-454" fmla="*/ 52154 h 628066"/>
                <a:gd name="connsiteX2-455" fmla="*/ 595444 w 640916"/>
                <a:gd name="connsiteY2-456" fmla="*/ 600046 h 628066"/>
                <a:gd name="connsiteX3-457" fmla="*/ 12537 w 640916"/>
                <a:gd name="connsiteY3-458" fmla="*/ 537387 h 628066"/>
                <a:gd name="connsiteX4-459" fmla="*/ 4334 w 640916"/>
                <a:gd name="connsiteY4-460" fmla="*/ 120763 h 628066"/>
                <a:gd name="connsiteX0-461" fmla="*/ 103603 w 629940"/>
                <a:gd name="connsiteY0-462" fmla="*/ 26437 h 603226"/>
                <a:gd name="connsiteX1-463" fmla="*/ 546957 w 629940"/>
                <a:gd name="connsiteY1-464" fmla="*/ 27314 h 603226"/>
                <a:gd name="connsiteX2-465" fmla="*/ 595444 w 629940"/>
                <a:gd name="connsiteY2-466" fmla="*/ 575206 h 603226"/>
                <a:gd name="connsiteX3-467" fmla="*/ 12537 w 629940"/>
                <a:gd name="connsiteY3-468" fmla="*/ 512547 h 603226"/>
                <a:gd name="connsiteX4-469" fmla="*/ 4334 w 629940"/>
                <a:gd name="connsiteY4-470" fmla="*/ 95923 h 603226"/>
                <a:gd name="connsiteX0-471" fmla="*/ 103603 w 651443"/>
                <a:gd name="connsiteY0-472" fmla="*/ 20041 h 614843"/>
                <a:gd name="connsiteX1-473" fmla="*/ 608249 w 651443"/>
                <a:gd name="connsiteY1-474" fmla="*/ 39879 h 614843"/>
                <a:gd name="connsiteX2-475" fmla="*/ 595444 w 651443"/>
                <a:gd name="connsiteY2-476" fmla="*/ 568810 h 614843"/>
                <a:gd name="connsiteX3-477" fmla="*/ 12537 w 651443"/>
                <a:gd name="connsiteY3-478" fmla="*/ 506151 h 614843"/>
                <a:gd name="connsiteX4-479" fmla="*/ 4334 w 651443"/>
                <a:gd name="connsiteY4-480" fmla="*/ 89527 h 614843"/>
                <a:gd name="connsiteX0-481" fmla="*/ 103603 w 640788"/>
                <a:gd name="connsiteY0-482" fmla="*/ 20041 h 614843"/>
                <a:gd name="connsiteX1-483" fmla="*/ 581981 w 640788"/>
                <a:gd name="connsiteY1-484" fmla="*/ 39879 h 614843"/>
                <a:gd name="connsiteX2-485" fmla="*/ 595444 w 640788"/>
                <a:gd name="connsiteY2-486" fmla="*/ 568810 h 614843"/>
                <a:gd name="connsiteX3-487" fmla="*/ 12537 w 640788"/>
                <a:gd name="connsiteY3-488" fmla="*/ 506151 h 614843"/>
                <a:gd name="connsiteX4-489" fmla="*/ 4334 w 640788"/>
                <a:gd name="connsiteY4-490" fmla="*/ 89527 h 614843"/>
                <a:gd name="connsiteX0-491" fmla="*/ 103603 w 673655"/>
                <a:gd name="connsiteY0-492" fmla="*/ 38763 h 618146"/>
                <a:gd name="connsiteX1-493" fmla="*/ 581981 w 673655"/>
                <a:gd name="connsiteY1-494" fmla="*/ 58601 h 618146"/>
                <a:gd name="connsiteX2-495" fmla="*/ 621713 w 673655"/>
                <a:gd name="connsiteY2-496" fmla="*/ 562250 h 618146"/>
                <a:gd name="connsiteX3-497" fmla="*/ 12537 w 673655"/>
                <a:gd name="connsiteY3-498" fmla="*/ 524873 h 618146"/>
                <a:gd name="connsiteX4-499" fmla="*/ 4334 w 673655"/>
                <a:gd name="connsiteY4-500" fmla="*/ 108249 h 618146"/>
                <a:gd name="connsiteX0-501" fmla="*/ 103603 w 654750"/>
                <a:gd name="connsiteY0-502" fmla="*/ 38763 h 605787"/>
                <a:gd name="connsiteX1-503" fmla="*/ 581981 w 654750"/>
                <a:gd name="connsiteY1-504" fmla="*/ 58601 h 605787"/>
                <a:gd name="connsiteX2-505" fmla="*/ 621713 w 654750"/>
                <a:gd name="connsiteY2-506" fmla="*/ 562250 h 605787"/>
                <a:gd name="connsiteX3-507" fmla="*/ 12537 w 654750"/>
                <a:gd name="connsiteY3-508" fmla="*/ 524873 h 605787"/>
                <a:gd name="connsiteX4-509" fmla="*/ 4334 w 654750"/>
                <a:gd name="connsiteY4-510" fmla="*/ 108249 h 605787"/>
                <a:gd name="connsiteX0-511" fmla="*/ 103603 w 643734"/>
                <a:gd name="connsiteY0-512" fmla="*/ 31800 h 598824"/>
                <a:gd name="connsiteX1-513" fmla="*/ 581981 w 643734"/>
                <a:gd name="connsiteY1-514" fmla="*/ 51638 h 598824"/>
                <a:gd name="connsiteX2-515" fmla="*/ 621713 w 643734"/>
                <a:gd name="connsiteY2-516" fmla="*/ 555287 h 598824"/>
                <a:gd name="connsiteX3-517" fmla="*/ 12537 w 643734"/>
                <a:gd name="connsiteY3-518" fmla="*/ 517910 h 598824"/>
                <a:gd name="connsiteX4-519" fmla="*/ 4334 w 643734"/>
                <a:gd name="connsiteY4-520" fmla="*/ 101286 h 598824"/>
                <a:gd name="connsiteX0-521" fmla="*/ 103603 w 643734"/>
                <a:gd name="connsiteY0-522" fmla="*/ 24551 h 591575"/>
                <a:gd name="connsiteX1-523" fmla="*/ 581981 w 643734"/>
                <a:gd name="connsiteY1-524" fmla="*/ 44389 h 591575"/>
                <a:gd name="connsiteX2-525" fmla="*/ 621713 w 643734"/>
                <a:gd name="connsiteY2-526" fmla="*/ 548038 h 591575"/>
                <a:gd name="connsiteX3-527" fmla="*/ 12537 w 643734"/>
                <a:gd name="connsiteY3-528" fmla="*/ 510661 h 591575"/>
                <a:gd name="connsiteX4-529" fmla="*/ 4334 w 643734"/>
                <a:gd name="connsiteY4-530" fmla="*/ 94037 h 591575"/>
                <a:gd name="connsiteX0-531" fmla="*/ 103603 w 643734"/>
                <a:gd name="connsiteY0-532" fmla="*/ 20135 h 587159"/>
                <a:gd name="connsiteX1-533" fmla="*/ 581981 w 643734"/>
                <a:gd name="connsiteY1-534" fmla="*/ 39973 h 587159"/>
                <a:gd name="connsiteX2-535" fmla="*/ 621713 w 643734"/>
                <a:gd name="connsiteY2-536" fmla="*/ 543622 h 587159"/>
                <a:gd name="connsiteX3-537" fmla="*/ 12537 w 643734"/>
                <a:gd name="connsiteY3-538" fmla="*/ 506245 h 587159"/>
                <a:gd name="connsiteX4-539" fmla="*/ 4334 w 643734"/>
                <a:gd name="connsiteY4-540" fmla="*/ 89621 h 587159"/>
                <a:gd name="connsiteX0-541" fmla="*/ 51067 w 657504"/>
                <a:gd name="connsiteY0-542" fmla="*/ 31623 h 592327"/>
                <a:gd name="connsiteX1-543" fmla="*/ 581981 w 657504"/>
                <a:gd name="connsiteY1-544" fmla="*/ 45141 h 592327"/>
                <a:gd name="connsiteX2-545" fmla="*/ 621713 w 657504"/>
                <a:gd name="connsiteY2-546" fmla="*/ 548790 h 592327"/>
                <a:gd name="connsiteX3-547" fmla="*/ 12537 w 657504"/>
                <a:gd name="connsiteY3-548" fmla="*/ 511413 h 592327"/>
                <a:gd name="connsiteX4-549" fmla="*/ 4334 w 657504"/>
                <a:gd name="connsiteY4-550" fmla="*/ 94789 h 592327"/>
                <a:gd name="connsiteX0-551" fmla="*/ 51067 w 676118"/>
                <a:gd name="connsiteY0-552" fmla="*/ 31623 h 604686"/>
                <a:gd name="connsiteX1-553" fmla="*/ 581981 w 676118"/>
                <a:gd name="connsiteY1-554" fmla="*/ 45141 h 604686"/>
                <a:gd name="connsiteX2-555" fmla="*/ 621713 w 676118"/>
                <a:gd name="connsiteY2-556" fmla="*/ 548790 h 604686"/>
                <a:gd name="connsiteX3-557" fmla="*/ 12537 w 676118"/>
                <a:gd name="connsiteY3-558" fmla="*/ 511413 h 604686"/>
                <a:gd name="connsiteX4-559" fmla="*/ 4334 w 676118"/>
                <a:gd name="connsiteY4-560" fmla="*/ 94789 h 604686"/>
                <a:gd name="connsiteX0-561" fmla="*/ 51067 w 659741"/>
                <a:gd name="connsiteY0-562" fmla="*/ 18182 h 591245"/>
                <a:gd name="connsiteX1-563" fmla="*/ 581981 w 659741"/>
                <a:gd name="connsiteY1-564" fmla="*/ 31700 h 591245"/>
                <a:gd name="connsiteX2-565" fmla="*/ 621713 w 659741"/>
                <a:gd name="connsiteY2-566" fmla="*/ 535349 h 591245"/>
                <a:gd name="connsiteX3-567" fmla="*/ 12537 w 659741"/>
                <a:gd name="connsiteY3-568" fmla="*/ 497972 h 591245"/>
                <a:gd name="connsiteX4-569" fmla="*/ 4334 w 659741"/>
                <a:gd name="connsiteY4-570" fmla="*/ 81348 h 591245"/>
                <a:gd name="connsiteX0-571" fmla="*/ 51067 w 671131"/>
                <a:gd name="connsiteY0-572" fmla="*/ 18182 h 591245"/>
                <a:gd name="connsiteX1-573" fmla="*/ 617005 w 671131"/>
                <a:gd name="connsiteY1-574" fmla="*/ 31700 h 591245"/>
                <a:gd name="connsiteX2-575" fmla="*/ 621713 w 671131"/>
                <a:gd name="connsiteY2-576" fmla="*/ 535349 h 591245"/>
                <a:gd name="connsiteX3-577" fmla="*/ 12537 w 671131"/>
                <a:gd name="connsiteY3-578" fmla="*/ 497972 h 591245"/>
                <a:gd name="connsiteX4-579" fmla="*/ 4334 w 671131"/>
                <a:gd name="connsiteY4-580" fmla="*/ 81348 h 591245"/>
                <a:gd name="connsiteX0-581" fmla="*/ 51067 w 648099"/>
                <a:gd name="connsiteY0-582" fmla="*/ 18182 h 578886"/>
                <a:gd name="connsiteX1-583" fmla="*/ 617005 w 648099"/>
                <a:gd name="connsiteY1-584" fmla="*/ 31700 h 578886"/>
                <a:gd name="connsiteX2-585" fmla="*/ 621713 w 648099"/>
                <a:gd name="connsiteY2-586" fmla="*/ 535349 h 578886"/>
                <a:gd name="connsiteX3-587" fmla="*/ 12537 w 648099"/>
                <a:gd name="connsiteY3-588" fmla="*/ 497972 h 578886"/>
                <a:gd name="connsiteX4-589" fmla="*/ 4334 w 648099"/>
                <a:gd name="connsiteY4-590" fmla="*/ 81348 h 578886"/>
                <a:gd name="connsiteX0-591" fmla="*/ 51067 w 648099"/>
                <a:gd name="connsiteY0-592" fmla="*/ 18182 h 565791"/>
                <a:gd name="connsiteX1-593" fmla="*/ 617005 w 648099"/>
                <a:gd name="connsiteY1-594" fmla="*/ 31700 h 565791"/>
                <a:gd name="connsiteX2-595" fmla="*/ 621713 w 648099"/>
                <a:gd name="connsiteY2-596" fmla="*/ 535349 h 565791"/>
                <a:gd name="connsiteX3-597" fmla="*/ 12537 w 648099"/>
                <a:gd name="connsiteY3-598" fmla="*/ 497972 h 565791"/>
                <a:gd name="connsiteX4-599" fmla="*/ 4334 w 648099"/>
                <a:gd name="connsiteY4-600" fmla="*/ 81348 h 565791"/>
              </a:gdLst>
              <a:ahLst/>
              <a:cxnLst>
                <a:cxn ang="0">
                  <a:pos x="connsiteX0-591" y="connsiteY0-592"/>
                </a:cxn>
                <a:cxn ang="0">
                  <a:pos x="connsiteX1-593" y="connsiteY1-594"/>
                </a:cxn>
                <a:cxn ang="0">
                  <a:pos x="connsiteX2-595" y="connsiteY2-596"/>
                </a:cxn>
                <a:cxn ang="0">
                  <a:pos x="connsiteX3-597" y="connsiteY3-598"/>
                </a:cxn>
                <a:cxn ang="0">
                  <a:pos x="connsiteX4-599" y="connsiteY4-600"/>
                </a:cxn>
              </a:cxnLst>
              <a:rect l="l" t="t" r="r" b="b"/>
              <a:pathLst>
                <a:path w="648099" h="565791">
                  <a:moveTo>
                    <a:pt x="51067" y="18182"/>
                  </a:moveTo>
                  <a:cubicBezTo>
                    <a:pt x="281003" y="7261"/>
                    <a:pt x="591945" y="-22893"/>
                    <a:pt x="617005" y="31700"/>
                  </a:cubicBezTo>
                  <a:cubicBezTo>
                    <a:pt x="642065" y="86293"/>
                    <a:pt x="669922" y="489239"/>
                    <a:pt x="621713" y="535349"/>
                  </a:cubicBezTo>
                  <a:cubicBezTo>
                    <a:pt x="573504" y="581459"/>
                    <a:pt x="32838" y="579874"/>
                    <a:pt x="12537" y="497972"/>
                  </a:cubicBezTo>
                  <a:cubicBezTo>
                    <a:pt x="992" y="378148"/>
                    <a:pt x="-4426" y="189998"/>
                    <a:pt x="4334" y="81348"/>
                  </a:cubicBezTo>
                </a:path>
              </a:pathLst>
            </a:custGeom>
            <a:noFill/>
            <a:ln w="25400" cap="rnd">
              <a:solidFill>
                <a:schemeClr val="accent1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882" tIns="60941" rIns="121882" bIns="60941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999" dirty="0">
                <a:solidFill>
                  <a:srgbClr val="605448"/>
                </a:solidFill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grpSp>
          <p:nvGrpSpPr>
            <p:cNvPr id="23" name="chenying0907 118">
              <a:extLst>
                <a:ext uri="{FF2B5EF4-FFF2-40B4-BE49-F238E27FC236}">
                  <a16:creationId xmlns:a16="http://schemas.microsoft.com/office/drawing/2014/main" id="{F5028B60-630D-4E26-A364-1D67CD80FBD6}"/>
                </a:ext>
              </a:extLst>
            </p:cNvPr>
            <p:cNvGrpSpPr/>
            <p:nvPr/>
          </p:nvGrpSpPr>
          <p:grpSpPr>
            <a:xfrm>
              <a:off x="6974092" y="1996635"/>
              <a:ext cx="774866" cy="794236"/>
              <a:chOff x="3282950" y="1154113"/>
              <a:chExt cx="698501" cy="715963"/>
            </a:xfrm>
            <a:grpFill/>
          </p:grpSpPr>
          <p:sp>
            <p:nvSpPr>
              <p:cNvPr id="24" name="chenying0907 905">
                <a:extLst>
                  <a:ext uri="{FF2B5EF4-FFF2-40B4-BE49-F238E27FC236}">
                    <a16:creationId xmlns:a16="http://schemas.microsoft.com/office/drawing/2014/main" id="{7C4EEBFA-E777-4C5D-8F79-7D61961F87DC}"/>
                  </a:ext>
                </a:extLst>
              </p:cNvPr>
              <p:cNvSpPr/>
              <p:nvPr/>
            </p:nvSpPr>
            <p:spPr bwMode="auto">
              <a:xfrm>
                <a:off x="3324225" y="1268413"/>
                <a:ext cx="55563" cy="153988"/>
              </a:xfrm>
              <a:custGeom>
                <a:avLst/>
                <a:gdLst/>
                <a:ahLst/>
                <a:cxnLst>
                  <a:cxn ang="0">
                    <a:pos x="96" y="3"/>
                  </a:cxn>
                  <a:cxn ang="0">
                    <a:pos x="96" y="3"/>
                  </a:cxn>
                  <a:cxn ang="0">
                    <a:pos x="86" y="18"/>
                  </a:cxn>
                  <a:cxn ang="0">
                    <a:pos x="77" y="35"/>
                  </a:cxn>
                  <a:cxn ang="0">
                    <a:pos x="70" y="51"/>
                  </a:cxn>
                  <a:cxn ang="0">
                    <a:pos x="63" y="69"/>
                  </a:cxn>
                  <a:cxn ang="0">
                    <a:pos x="50" y="104"/>
                  </a:cxn>
                  <a:cxn ang="0">
                    <a:pos x="39" y="138"/>
                  </a:cxn>
                  <a:cxn ang="0">
                    <a:pos x="39" y="138"/>
                  </a:cxn>
                  <a:cxn ang="0">
                    <a:pos x="27" y="174"/>
                  </a:cxn>
                  <a:cxn ang="0">
                    <a:pos x="15" y="210"/>
                  </a:cxn>
                  <a:cxn ang="0">
                    <a:pos x="10" y="229"/>
                  </a:cxn>
                  <a:cxn ang="0">
                    <a:pos x="5" y="247"/>
                  </a:cxn>
                  <a:cxn ang="0">
                    <a:pos x="2" y="266"/>
                  </a:cxn>
                  <a:cxn ang="0">
                    <a:pos x="0" y="285"/>
                  </a:cxn>
                  <a:cxn ang="0">
                    <a:pos x="0" y="285"/>
                  </a:cxn>
                  <a:cxn ang="0">
                    <a:pos x="1" y="287"/>
                  </a:cxn>
                  <a:cxn ang="0">
                    <a:pos x="2" y="288"/>
                  </a:cxn>
                  <a:cxn ang="0">
                    <a:pos x="3" y="289"/>
                  </a:cxn>
                  <a:cxn ang="0">
                    <a:pos x="5" y="290"/>
                  </a:cxn>
                  <a:cxn ang="0">
                    <a:pos x="6" y="289"/>
                  </a:cxn>
                  <a:cxn ang="0">
                    <a:pos x="8" y="288"/>
                  </a:cxn>
                  <a:cxn ang="0">
                    <a:pos x="9" y="287"/>
                  </a:cxn>
                  <a:cxn ang="0">
                    <a:pos x="10" y="285"/>
                  </a:cxn>
                  <a:cxn ang="0">
                    <a:pos x="10" y="285"/>
                  </a:cxn>
                  <a:cxn ang="0">
                    <a:pos x="11" y="266"/>
                  </a:cxn>
                  <a:cxn ang="0">
                    <a:pos x="15" y="247"/>
                  </a:cxn>
                  <a:cxn ang="0">
                    <a:pos x="19" y="230"/>
                  </a:cxn>
                  <a:cxn ang="0">
                    <a:pos x="25" y="211"/>
                  </a:cxn>
                  <a:cxn ang="0">
                    <a:pos x="36" y="176"/>
                  </a:cxn>
                  <a:cxn ang="0">
                    <a:pos x="48" y="141"/>
                  </a:cxn>
                  <a:cxn ang="0">
                    <a:pos x="48" y="141"/>
                  </a:cxn>
                  <a:cxn ang="0">
                    <a:pos x="60" y="107"/>
                  </a:cxn>
                  <a:cxn ang="0">
                    <a:pos x="71" y="72"/>
                  </a:cxn>
                  <a:cxn ang="0">
                    <a:pos x="78" y="55"/>
                  </a:cxn>
                  <a:cxn ang="0">
                    <a:pos x="86" y="39"/>
                  </a:cxn>
                  <a:cxn ang="0">
                    <a:pos x="94" y="22"/>
                  </a:cxn>
                  <a:cxn ang="0">
                    <a:pos x="104" y="8"/>
                  </a:cxn>
                  <a:cxn ang="0">
                    <a:pos x="104" y="8"/>
                  </a:cxn>
                  <a:cxn ang="0">
                    <a:pos x="105" y="6"/>
                  </a:cxn>
                  <a:cxn ang="0">
                    <a:pos x="104" y="4"/>
                  </a:cxn>
                  <a:cxn ang="0">
                    <a:pos x="104" y="3"/>
                  </a:cxn>
                  <a:cxn ang="0">
                    <a:pos x="102" y="2"/>
                  </a:cxn>
                  <a:cxn ang="0">
                    <a:pos x="99" y="0"/>
                  </a:cxn>
                  <a:cxn ang="0">
                    <a:pos x="97" y="2"/>
                  </a:cxn>
                  <a:cxn ang="0">
                    <a:pos x="96" y="3"/>
                  </a:cxn>
                  <a:cxn ang="0">
                    <a:pos x="96" y="3"/>
                  </a:cxn>
                </a:cxnLst>
                <a:rect l="0" t="0" r="r" b="b"/>
                <a:pathLst>
                  <a:path w="105" h="290">
                    <a:moveTo>
                      <a:pt x="96" y="3"/>
                    </a:moveTo>
                    <a:lnTo>
                      <a:pt x="96" y="3"/>
                    </a:lnTo>
                    <a:lnTo>
                      <a:pt x="86" y="18"/>
                    </a:lnTo>
                    <a:lnTo>
                      <a:pt x="77" y="35"/>
                    </a:lnTo>
                    <a:lnTo>
                      <a:pt x="70" y="51"/>
                    </a:lnTo>
                    <a:lnTo>
                      <a:pt x="63" y="69"/>
                    </a:lnTo>
                    <a:lnTo>
                      <a:pt x="50" y="104"/>
                    </a:lnTo>
                    <a:lnTo>
                      <a:pt x="39" y="138"/>
                    </a:lnTo>
                    <a:lnTo>
                      <a:pt x="39" y="138"/>
                    </a:lnTo>
                    <a:lnTo>
                      <a:pt x="27" y="174"/>
                    </a:lnTo>
                    <a:lnTo>
                      <a:pt x="15" y="210"/>
                    </a:lnTo>
                    <a:lnTo>
                      <a:pt x="10" y="229"/>
                    </a:lnTo>
                    <a:lnTo>
                      <a:pt x="5" y="247"/>
                    </a:lnTo>
                    <a:lnTo>
                      <a:pt x="2" y="266"/>
                    </a:lnTo>
                    <a:lnTo>
                      <a:pt x="0" y="285"/>
                    </a:lnTo>
                    <a:lnTo>
                      <a:pt x="0" y="285"/>
                    </a:lnTo>
                    <a:lnTo>
                      <a:pt x="1" y="287"/>
                    </a:lnTo>
                    <a:lnTo>
                      <a:pt x="2" y="288"/>
                    </a:lnTo>
                    <a:lnTo>
                      <a:pt x="3" y="289"/>
                    </a:lnTo>
                    <a:lnTo>
                      <a:pt x="5" y="290"/>
                    </a:lnTo>
                    <a:lnTo>
                      <a:pt x="6" y="289"/>
                    </a:lnTo>
                    <a:lnTo>
                      <a:pt x="8" y="288"/>
                    </a:lnTo>
                    <a:lnTo>
                      <a:pt x="9" y="287"/>
                    </a:lnTo>
                    <a:lnTo>
                      <a:pt x="10" y="285"/>
                    </a:lnTo>
                    <a:lnTo>
                      <a:pt x="10" y="285"/>
                    </a:lnTo>
                    <a:lnTo>
                      <a:pt x="11" y="266"/>
                    </a:lnTo>
                    <a:lnTo>
                      <a:pt x="15" y="247"/>
                    </a:lnTo>
                    <a:lnTo>
                      <a:pt x="19" y="230"/>
                    </a:lnTo>
                    <a:lnTo>
                      <a:pt x="25" y="211"/>
                    </a:lnTo>
                    <a:lnTo>
                      <a:pt x="36" y="176"/>
                    </a:lnTo>
                    <a:lnTo>
                      <a:pt x="48" y="141"/>
                    </a:lnTo>
                    <a:lnTo>
                      <a:pt x="48" y="141"/>
                    </a:lnTo>
                    <a:lnTo>
                      <a:pt x="60" y="107"/>
                    </a:lnTo>
                    <a:lnTo>
                      <a:pt x="71" y="72"/>
                    </a:lnTo>
                    <a:lnTo>
                      <a:pt x="78" y="55"/>
                    </a:lnTo>
                    <a:lnTo>
                      <a:pt x="86" y="39"/>
                    </a:lnTo>
                    <a:lnTo>
                      <a:pt x="94" y="22"/>
                    </a:lnTo>
                    <a:lnTo>
                      <a:pt x="104" y="8"/>
                    </a:lnTo>
                    <a:lnTo>
                      <a:pt x="104" y="8"/>
                    </a:lnTo>
                    <a:lnTo>
                      <a:pt x="105" y="6"/>
                    </a:lnTo>
                    <a:lnTo>
                      <a:pt x="104" y="4"/>
                    </a:lnTo>
                    <a:lnTo>
                      <a:pt x="104" y="3"/>
                    </a:lnTo>
                    <a:lnTo>
                      <a:pt x="102" y="2"/>
                    </a:lnTo>
                    <a:lnTo>
                      <a:pt x="99" y="0"/>
                    </a:lnTo>
                    <a:lnTo>
                      <a:pt x="97" y="2"/>
                    </a:lnTo>
                    <a:lnTo>
                      <a:pt x="96" y="3"/>
                    </a:lnTo>
                    <a:lnTo>
                      <a:pt x="96" y="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HappyZcool-2016" panose="02010600030101010101" pitchFamily="2" charset="-122"/>
                  <a:ea typeface="HappyZcool-2016" panose="02010600030101010101" pitchFamily="2" charset="-122"/>
                  <a:sym typeface="HappyZcool-2016" panose="02010600030101010101" pitchFamily="2" charset="-122"/>
                </a:endParaRPr>
              </a:p>
            </p:txBody>
          </p:sp>
          <p:sp>
            <p:nvSpPr>
              <p:cNvPr id="25" name="chenying0907 906">
                <a:extLst>
                  <a:ext uri="{FF2B5EF4-FFF2-40B4-BE49-F238E27FC236}">
                    <a16:creationId xmlns:a16="http://schemas.microsoft.com/office/drawing/2014/main" id="{3623A768-0214-4D2B-832F-E8403DFB8C36}"/>
                  </a:ext>
                </a:extLst>
              </p:cNvPr>
              <p:cNvSpPr/>
              <p:nvPr/>
            </p:nvSpPr>
            <p:spPr bwMode="auto">
              <a:xfrm>
                <a:off x="3325813" y="1239838"/>
                <a:ext cx="88900" cy="280988"/>
              </a:xfrm>
              <a:custGeom>
                <a:avLst/>
                <a:gdLst/>
                <a:ahLst/>
                <a:cxnLst>
                  <a:cxn ang="0">
                    <a:pos x="156" y="4"/>
                  </a:cxn>
                  <a:cxn ang="0">
                    <a:pos x="152" y="37"/>
                  </a:cxn>
                  <a:cxn ang="0">
                    <a:pos x="143" y="70"/>
                  </a:cxn>
                  <a:cxn ang="0">
                    <a:pos x="121" y="134"/>
                  </a:cxn>
                  <a:cxn ang="0">
                    <a:pos x="108" y="168"/>
                  </a:cxn>
                  <a:cxn ang="0">
                    <a:pos x="82" y="235"/>
                  </a:cxn>
                  <a:cxn ang="0">
                    <a:pos x="68" y="268"/>
                  </a:cxn>
                  <a:cxn ang="0">
                    <a:pos x="58" y="301"/>
                  </a:cxn>
                  <a:cxn ang="0">
                    <a:pos x="38" y="399"/>
                  </a:cxn>
                  <a:cxn ang="0">
                    <a:pos x="35" y="416"/>
                  </a:cxn>
                  <a:cxn ang="0">
                    <a:pos x="26" y="446"/>
                  </a:cxn>
                  <a:cxn ang="0">
                    <a:pos x="20" y="461"/>
                  </a:cxn>
                  <a:cxn ang="0">
                    <a:pos x="11" y="492"/>
                  </a:cxn>
                  <a:cxn ang="0">
                    <a:pos x="2" y="522"/>
                  </a:cxn>
                  <a:cxn ang="0">
                    <a:pos x="0" y="524"/>
                  </a:cxn>
                  <a:cxn ang="0">
                    <a:pos x="1" y="528"/>
                  </a:cxn>
                  <a:cxn ang="0">
                    <a:pos x="1" y="529"/>
                  </a:cxn>
                  <a:cxn ang="0">
                    <a:pos x="3" y="531"/>
                  </a:cxn>
                  <a:cxn ang="0">
                    <a:pos x="7" y="531"/>
                  </a:cxn>
                  <a:cxn ang="0">
                    <a:pos x="9" y="529"/>
                  </a:cxn>
                  <a:cxn ang="0">
                    <a:pos x="18" y="505"/>
                  </a:cxn>
                  <a:cxn ang="0">
                    <a:pos x="23" y="480"/>
                  </a:cxn>
                  <a:cxn ang="0">
                    <a:pos x="29" y="462"/>
                  </a:cxn>
                  <a:cxn ang="0">
                    <a:pos x="41" y="428"/>
                  </a:cxn>
                  <a:cxn ang="0">
                    <a:pos x="46" y="410"/>
                  </a:cxn>
                  <a:cxn ang="0">
                    <a:pos x="59" y="341"/>
                  </a:cxn>
                  <a:cxn ang="0">
                    <a:pos x="71" y="288"/>
                  </a:cxn>
                  <a:cxn ang="0">
                    <a:pos x="77" y="271"/>
                  </a:cxn>
                  <a:cxn ang="0">
                    <a:pos x="105" y="200"/>
                  </a:cxn>
                  <a:cxn ang="0">
                    <a:pos x="132" y="129"/>
                  </a:cxn>
                  <a:cxn ang="0">
                    <a:pos x="143" y="98"/>
                  </a:cxn>
                  <a:cxn ang="0">
                    <a:pos x="158" y="51"/>
                  </a:cxn>
                  <a:cxn ang="0">
                    <a:pos x="164" y="20"/>
                  </a:cxn>
                  <a:cxn ang="0">
                    <a:pos x="166" y="4"/>
                  </a:cxn>
                  <a:cxn ang="0">
                    <a:pos x="164" y="1"/>
                  </a:cxn>
                  <a:cxn ang="0">
                    <a:pos x="161" y="0"/>
                  </a:cxn>
                  <a:cxn ang="0">
                    <a:pos x="158" y="1"/>
                  </a:cxn>
                  <a:cxn ang="0">
                    <a:pos x="156" y="4"/>
                  </a:cxn>
                </a:cxnLst>
                <a:rect l="0" t="0" r="r" b="b"/>
                <a:pathLst>
                  <a:path w="166" h="531">
                    <a:moveTo>
                      <a:pt x="156" y="4"/>
                    </a:moveTo>
                    <a:lnTo>
                      <a:pt x="156" y="4"/>
                    </a:lnTo>
                    <a:lnTo>
                      <a:pt x="155" y="20"/>
                    </a:lnTo>
                    <a:lnTo>
                      <a:pt x="152" y="37"/>
                    </a:lnTo>
                    <a:lnTo>
                      <a:pt x="148" y="53"/>
                    </a:lnTo>
                    <a:lnTo>
                      <a:pt x="143" y="70"/>
                    </a:lnTo>
                    <a:lnTo>
                      <a:pt x="132" y="103"/>
                    </a:lnTo>
                    <a:lnTo>
                      <a:pt x="121" y="134"/>
                    </a:lnTo>
                    <a:lnTo>
                      <a:pt x="121" y="134"/>
                    </a:lnTo>
                    <a:lnTo>
                      <a:pt x="108" y="168"/>
                    </a:lnTo>
                    <a:lnTo>
                      <a:pt x="95" y="202"/>
                    </a:lnTo>
                    <a:lnTo>
                      <a:pt x="82" y="235"/>
                    </a:lnTo>
                    <a:lnTo>
                      <a:pt x="68" y="268"/>
                    </a:lnTo>
                    <a:lnTo>
                      <a:pt x="68" y="268"/>
                    </a:lnTo>
                    <a:lnTo>
                      <a:pt x="63" y="285"/>
                    </a:lnTo>
                    <a:lnTo>
                      <a:pt x="58" y="301"/>
                    </a:lnTo>
                    <a:lnTo>
                      <a:pt x="51" y="333"/>
                    </a:lnTo>
                    <a:lnTo>
                      <a:pt x="38" y="399"/>
                    </a:lnTo>
                    <a:lnTo>
                      <a:pt x="38" y="399"/>
                    </a:lnTo>
                    <a:lnTo>
                      <a:pt x="35" y="416"/>
                    </a:lnTo>
                    <a:lnTo>
                      <a:pt x="31" y="431"/>
                    </a:lnTo>
                    <a:lnTo>
                      <a:pt x="26" y="446"/>
                    </a:lnTo>
                    <a:lnTo>
                      <a:pt x="20" y="461"/>
                    </a:lnTo>
                    <a:lnTo>
                      <a:pt x="20" y="461"/>
                    </a:lnTo>
                    <a:lnTo>
                      <a:pt x="15" y="476"/>
                    </a:lnTo>
                    <a:lnTo>
                      <a:pt x="11" y="492"/>
                    </a:lnTo>
                    <a:lnTo>
                      <a:pt x="7" y="507"/>
                    </a:lnTo>
                    <a:lnTo>
                      <a:pt x="2" y="522"/>
                    </a:lnTo>
                    <a:lnTo>
                      <a:pt x="2" y="522"/>
                    </a:lnTo>
                    <a:lnTo>
                      <a:pt x="0" y="524"/>
                    </a:lnTo>
                    <a:lnTo>
                      <a:pt x="0" y="526"/>
                    </a:lnTo>
                    <a:lnTo>
                      <a:pt x="1" y="528"/>
                    </a:lnTo>
                    <a:lnTo>
                      <a:pt x="1" y="528"/>
                    </a:lnTo>
                    <a:lnTo>
                      <a:pt x="1" y="529"/>
                    </a:lnTo>
                    <a:lnTo>
                      <a:pt x="1" y="529"/>
                    </a:lnTo>
                    <a:lnTo>
                      <a:pt x="3" y="531"/>
                    </a:lnTo>
                    <a:lnTo>
                      <a:pt x="5" y="531"/>
                    </a:lnTo>
                    <a:lnTo>
                      <a:pt x="7" y="531"/>
                    </a:lnTo>
                    <a:lnTo>
                      <a:pt x="9" y="529"/>
                    </a:lnTo>
                    <a:lnTo>
                      <a:pt x="9" y="529"/>
                    </a:lnTo>
                    <a:lnTo>
                      <a:pt x="13" y="517"/>
                    </a:lnTo>
                    <a:lnTo>
                      <a:pt x="18" y="505"/>
                    </a:lnTo>
                    <a:lnTo>
                      <a:pt x="20" y="492"/>
                    </a:lnTo>
                    <a:lnTo>
                      <a:pt x="23" y="480"/>
                    </a:lnTo>
                    <a:lnTo>
                      <a:pt x="23" y="480"/>
                    </a:lnTo>
                    <a:lnTo>
                      <a:pt x="29" y="462"/>
                    </a:lnTo>
                    <a:lnTo>
                      <a:pt x="35" y="446"/>
                    </a:lnTo>
                    <a:lnTo>
                      <a:pt x="41" y="428"/>
                    </a:lnTo>
                    <a:lnTo>
                      <a:pt x="46" y="410"/>
                    </a:lnTo>
                    <a:lnTo>
                      <a:pt x="46" y="410"/>
                    </a:lnTo>
                    <a:lnTo>
                      <a:pt x="53" y="375"/>
                    </a:lnTo>
                    <a:lnTo>
                      <a:pt x="59" y="341"/>
                    </a:lnTo>
                    <a:lnTo>
                      <a:pt x="67" y="305"/>
                    </a:lnTo>
                    <a:lnTo>
                      <a:pt x="71" y="288"/>
                    </a:lnTo>
                    <a:lnTo>
                      <a:pt x="77" y="271"/>
                    </a:lnTo>
                    <a:lnTo>
                      <a:pt x="77" y="271"/>
                    </a:lnTo>
                    <a:lnTo>
                      <a:pt x="91" y="235"/>
                    </a:lnTo>
                    <a:lnTo>
                      <a:pt x="105" y="200"/>
                    </a:lnTo>
                    <a:lnTo>
                      <a:pt x="120" y="165"/>
                    </a:lnTo>
                    <a:lnTo>
                      <a:pt x="132" y="129"/>
                    </a:lnTo>
                    <a:lnTo>
                      <a:pt x="132" y="129"/>
                    </a:lnTo>
                    <a:lnTo>
                      <a:pt x="143" y="98"/>
                    </a:lnTo>
                    <a:lnTo>
                      <a:pt x="154" y="67"/>
                    </a:lnTo>
                    <a:lnTo>
                      <a:pt x="158" y="51"/>
                    </a:lnTo>
                    <a:lnTo>
                      <a:pt x="162" y="36"/>
                    </a:lnTo>
                    <a:lnTo>
                      <a:pt x="164" y="20"/>
                    </a:lnTo>
                    <a:lnTo>
                      <a:pt x="166" y="4"/>
                    </a:lnTo>
                    <a:lnTo>
                      <a:pt x="166" y="4"/>
                    </a:lnTo>
                    <a:lnTo>
                      <a:pt x="165" y="2"/>
                    </a:lnTo>
                    <a:lnTo>
                      <a:pt x="164" y="1"/>
                    </a:lnTo>
                    <a:lnTo>
                      <a:pt x="163" y="0"/>
                    </a:lnTo>
                    <a:lnTo>
                      <a:pt x="161" y="0"/>
                    </a:lnTo>
                    <a:lnTo>
                      <a:pt x="160" y="0"/>
                    </a:lnTo>
                    <a:lnTo>
                      <a:pt x="158" y="1"/>
                    </a:lnTo>
                    <a:lnTo>
                      <a:pt x="157" y="2"/>
                    </a:lnTo>
                    <a:lnTo>
                      <a:pt x="156" y="4"/>
                    </a:lnTo>
                    <a:lnTo>
                      <a:pt x="156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HappyZcool-2016" panose="02010600030101010101" pitchFamily="2" charset="-122"/>
                  <a:ea typeface="HappyZcool-2016" panose="02010600030101010101" pitchFamily="2" charset="-122"/>
                  <a:sym typeface="HappyZcool-2016" panose="02010600030101010101" pitchFamily="2" charset="-122"/>
                </a:endParaRPr>
              </a:p>
            </p:txBody>
          </p:sp>
          <p:sp>
            <p:nvSpPr>
              <p:cNvPr id="26" name="chenying0907 907">
                <a:extLst>
                  <a:ext uri="{FF2B5EF4-FFF2-40B4-BE49-F238E27FC236}">
                    <a16:creationId xmlns:a16="http://schemas.microsoft.com/office/drawing/2014/main" id="{FB44B890-4B02-403A-903B-810744A8BC6F}"/>
                  </a:ext>
                </a:extLst>
              </p:cNvPr>
              <p:cNvSpPr/>
              <p:nvPr/>
            </p:nvSpPr>
            <p:spPr bwMode="auto">
              <a:xfrm>
                <a:off x="3338513" y="1404938"/>
                <a:ext cx="58738" cy="168275"/>
              </a:xfrm>
              <a:custGeom>
                <a:avLst/>
                <a:gdLst/>
                <a:ahLst/>
                <a:cxnLst>
                  <a:cxn ang="0">
                    <a:pos x="99" y="4"/>
                  </a:cxn>
                  <a:cxn ang="0">
                    <a:pos x="99" y="4"/>
                  </a:cxn>
                  <a:cxn ang="0">
                    <a:pos x="98" y="14"/>
                  </a:cxn>
                  <a:cxn ang="0">
                    <a:pos x="97" y="23"/>
                  </a:cxn>
                  <a:cxn ang="0">
                    <a:pos x="92" y="43"/>
                  </a:cxn>
                  <a:cxn ang="0">
                    <a:pos x="79" y="81"/>
                  </a:cxn>
                  <a:cxn ang="0">
                    <a:pos x="79" y="81"/>
                  </a:cxn>
                  <a:cxn ang="0">
                    <a:pos x="73" y="103"/>
                  </a:cxn>
                  <a:cxn ang="0">
                    <a:pos x="68" y="125"/>
                  </a:cxn>
                  <a:cxn ang="0">
                    <a:pos x="57" y="169"/>
                  </a:cxn>
                  <a:cxn ang="0">
                    <a:pos x="57" y="169"/>
                  </a:cxn>
                  <a:cxn ang="0">
                    <a:pos x="51" y="188"/>
                  </a:cxn>
                  <a:cxn ang="0">
                    <a:pos x="43" y="205"/>
                  </a:cxn>
                  <a:cxn ang="0">
                    <a:pos x="35" y="223"/>
                  </a:cxn>
                  <a:cxn ang="0">
                    <a:pos x="26" y="239"/>
                  </a:cxn>
                  <a:cxn ang="0">
                    <a:pos x="17" y="257"/>
                  </a:cxn>
                  <a:cxn ang="0">
                    <a:pos x="10" y="274"/>
                  </a:cxn>
                  <a:cxn ang="0">
                    <a:pos x="4" y="293"/>
                  </a:cxn>
                  <a:cxn ang="0">
                    <a:pos x="1" y="302"/>
                  </a:cxn>
                  <a:cxn ang="0">
                    <a:pos x="0" y="313"/>
                  </a:cxn>
                  <a:cxn ang="0">
                    <a:pos x="0" y="313"/>
                  </a:cxn>
                  <a:cxn ang="0">
                    <a:pos x="0" y="314"/>
                  </a:cxn>
                  <a:cxn ang="0">
                    <a:pos x="1" y="316"/>
                  </a:cxn>
                  <a:cxn ang="0">
                    <a:pos x="2" y="317"/>
                  </a:cxn>
                  <a:cxn ang="0">
                    <a:pos x="4" y="317"/>
                  </a:cxn>
                  <a:cxn ang="0">
                    <a:pos x="7" y="316"/>
                  </a:cxn>
                  <a:cxn ang="0">
                    <a:pos x="9" y="314"/>
                  </a:cxn>
                  <a:cxn ang="0">
                    <a:pos x="9" y="313"/>
                  </a:cxn>
                  <a:cxn ang="0">
                    <a:pos x="9" y="313"/>
                  </a:cxn>
                  <a:cxn ang="0">
                    <a:pos x="11" y="302"/>
                  </a:cxn>
                  <a:cxn ang="0">
                    <a:pos x="13" y="292"/>
                  </a:cxn>
                  <a:cxn ang="0">
                    <a:pos x="19" y="273"/>
                  </a:cxn>
                  <a:cxn ang="0">
                    <a:pos x="28" y="255"/>
                  </a:cxn>
                  <a:cxn ang="0">
                    <a:pos x="36" y="237"/>
                  </a:cxn>
                  <a:cxn ang="0">
                    <a:pos x="45" y="220"/>
                  </a:cxn>
                  <a:cxn ang="0">
                    <a:pos x="54" y="201"/>
                  </a:cxn>
                  <a:cxn ang="0">
                    <a:pos x="62" y="182"/>
                  </a:cxn>
                  <a:cxn ang="0">
                    <a:pos x="68" y="164"/>
                  </a:cxn>
                  <a:cxn ang="0">
                    <a:pos x="68" y="164"/>
                  </a:cxn>
                  <a:cxn ang="0">
                    <a:pos x="79" y="119"/>
                  </a:cxn>
                  <a:cxn ang="0">
                    <a:pos x="91" y="76"/>
                  </a:cxn>
                  <a:cxn ang="0">
                    <a:pos x="91" y="76"/>
                  </a:cxn>
                  <a:cxn ang="0">
                    <a:pos x="102" y="40"/>
                  </a:cxn>
                  <a:cxn ang="0">
                    <a:pos x="106" y="22"/>
                  </a:cxn>
                  <a:cxn ang="0">
                    <a:pos x="109" y="4"/>
                  </a:cxn>
                  <a:cxn ang="0">
                    <a:pos x="109" y="4"/>
                  </a:cxn>
                  <a:cxn ang="0">
                    <a:pos x="108" y="2"/>
                  </a:cxn>
                  <a:cxn ang="0">
                    <a:pos x="107" y="1"/>
                  </a:cxn>
                  <a:cxn ang="0">
                    <a:pos x="106" y="0"/>
                  </a:cxn>
                  <a:cxn ang="0">
                    <a:pos x="104" y="0"/>
                  </a:cxn>
                  <a:cxn ang="0">
                    <a:pos x="101" y="1"/>
                  </a:cxn>
                  <a:cxn ang="0">
                    <a:pos x="100" y="2"/>
                  </a:cxn>
                  <a:cxn ang="0">
                    <a:pos x="99" y="4"/>
                  </a:cxn>
                  <a:cxn ang="0">
                    <a:pos x="99" y="4"/>
                  </a:cxn>
                </a:cxnLst>
                <a:rect l="0" t="0" r="r" b="b"/>
                <a:pathLst>
                  <a:path w="109" h="317">
                    <a:moveTo>
                      <a:pt x="99" y="4"/>
                    </a:moveTo>
                    <a:lnTo>
                      <a:pt x="99" y="4"/>
                    </a:lnTo>
                    <a:lnTo>
                      <a:pt x="98" y="14"/>
                    </a:lnTo>
                    <a:lnTo>
                      <a:pt x="97" y="23"/>
                    </a:lnTo>
                    <a:lnTo>
                      <a:pt x="92" y="43"/>
                    </a:lnTo>
                    <a:lnTo>
                      <a:pt x="79" y="81"/>
                    </a:lnTo>
                    <a:lnTo>
                      <a:pt x="79" y="81"/>
                    </a:lnTo>
                    <a:lnTo>
                      <a:pt x="73" y="103"/>
                    </a:lnTo>
                    <a:lnTo>
                      <a:pt x="68" y="125"/>
                    </a:lnTo>
                    <a:lnTo>
                      <a:pt x="57" y="169"/>
                    </a:lnTo>
                    <a:lnTo>
                      <a:pt x="57" y="169"/>
                    </a:lnTo>
                    <a:lnTo>
                      <a:pt x="51" y="188"/>
                    </a:lnTo>
                    <a:lnTo>
                      <a:pt x="43" y="205"/>
                    </a:lnTo>
                    <a:lnTo>
                      <a:pt x="35" y="223"/>
                    </a:lnTo>
                    <a:lnTo>
                      <a:pt x="26" y="239"/>
                    </a:lnTo>
                    <a:lnTo>
                      <a:pt x="17" y="257"/>
                    </a:lnTo>
                    <a:lnTo>
                      <a:pt x="10" y="274"/>
                    </a:lnTo>
                    <a:lnTo>
                      <a:pt x="4" y="293"/>
                    </a:lnTo>
                    <a:lnTo>
                      <a:pt x="1" y="302"/>
                    </a:lnTo>
                    <a:lnTo>
                      <a:pt x="0" y="313"/>
                    </a:lnTo>
                    <a:lnTo>
                      <a:pt x="0" y="313"/>
                    </a:lnTo>
                    <a:lnTo>
                      <a:pt x="0" y="314"/>
                    </a:lnTo>
                    <a:lnTo>
                      <a:pt x="1" y="316"/>
                    </a:lnTo>
                    <a:lnTo>
                      <a:pt x="2" y="317"/>
                    </a:lnTo>
                    <a:lnTo>
                      <a:pt x="4" y="317"/>
                    </a:lnTo>
                    <a:lnTo>
                      <a:pt x="7" y="316"/>
                    </a:lnTo>
                    <a:lnTo>
                      <a:pt x="9" y="314"/>
                    </a:lnTo>
                    <a:lnTo>
                      <a:pt x="9" y="313"/>
                    </a:lnTo>
                    <a:lnTo>
                      <a:pt x="9" y="313"/>
                    </a:lnTo>
                    <a:lnTo>
                      <a:pt x="11" y="302"/>
                    </a:lnTo>
                    <a:lnTo>
                      <a:pt x="13" y="292"/>
                    </a:lnTo>
                    <a:lnTo>
                      <a:pt x="19" y="273"/>
                    </a:lnTo>
                    <a:lnTo>
                      <a:pt x="28" y="255"/>
                    </a:lnTo>
                    <a:lnTo>
                      <a:pt x="36" y="237"/>
                    </a:lnTo>
                    <a:lnTo>
                      <a:pt x="45" y="220"/>
                    </a:lnTo>
                    <a:lnTo>
                      <a:pt x="54" y="201"/>
                    </a:lnTo>
                    <a:lnTo>
                      <a:pt x="62" y="182"/>
                    </a:lnTo>
                    <a:lnTo>
                      <a:pt x="68" y="164"/>
                    </a:lnTo>
                    <a:lnTo>
                      <a:pt x="68" y="164"/>
                    </a:lnTo>
                    <a:lnTo>
                      <a:pt x="79" y="119"/>
                    </a:lnTo>
                    <a:lnTo>
                      <a:pt x="91" y="76"/>
                    </a:lnTo>
                    <a:lnTo>
                      <a:pt x="91" y="76"/>
                    </a:lnTo>
                    <a:lnTo>
                      <a:pt x="102" y="40"/>
                    </a:lnTo>
                    <a:lnTo>
                      <a:pt x="106" y="22"/>
                    </a:lnTo>
                    <a:lnTo>
                      <a:pt x="109" y="4"/>
                    </a:lnTo>
                    <a:lnTo>
                      <a:pt x="109" y="4"/>
                    </a:lnTo>
                    <a:lnTo>
                      <a:pt x="108" y="2"/>
                    </a:lnTo>
                    <a:lnTo>
                      <a:pt x="107" y="1"/>
                    </a:lnTo>
                    <a:lnTo>
                      <a:pt x="106" y="0"/>
                    </a:lnTo>
                    <a:lnTo>
                      <a:pt x="104" y="0"/>
                    </a:lnTo>
                    <a:lnTo>
                      <a:pt x="101" y="1"/>
                    </a:lnTo>
                    <a:lnTo>
                      <a:pt x="100" y="2"/>
                    </a:lnTo>
                    <a:lnTo>
                      <a:pt x="99" y="4"/>
                    </a:lnTo>
                    <a:lnTo>
                      <a:pt x="99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HappyZcool-2016" panose="02010600030101010101" pitchFamily="2" charset="-122"/>
                  <a:ea typeface="HappyZcool-2016" panose="02010600030101010101" pitchFamily="2" charset="-122"/>
                  <a:sym typeface="HappyZcool-2016" panose="02010600030101010101" pitchFamily="2" charset="-122"/>
                </a:endParaRPr>
              </a:p>
            </p:txBody>
          </p:sp>
          <p:sp>
            <p:nvSpPr>
              <p:cNvPr id="27" name="chenying0907 908">
                <a:extLst>
                  <a:ext uri="{FF2B5EF4-FFF2-40B4-BE49-F238E27FC236}">
                    <a16:creationId xmlns:a16="http://schemas.microsoft.com/office/drawing/2014/main" id="{84389537-A559-4477-890D-51B74EFE6823}"/>
                  </a:ext>
                </a:extLst>
              </p:cNvPr>
              <p:cNvSpPr/>
              <p:nvPr/>
            </p:nvSpPr>
            <p:spPr bwMode="auto">
              <a:xfrm>
                <a:off x="3365500" y="1427163"/>
                <a:ext cx="58738" cy="169863"/>
              </a:xfrm>
              <a:custGeom>
                <a:avLst/>
                <a:gdLst/>
                <a:ahLst/>
                <a:cxnLst>
                  <a:cxn ang="0">
                    <a:pos x="102" y="1"/>
                  </a:cxn>
                  <a:cxn ang="0">
                    <a:pos x="102" y="1"/>
                  </a:cxn>
                  <a:cxn ang="0">
                    <a:pos x="97" y="7"/>
                  </a:cxn>
                  <a:cxn ang="0">
                    <a:pos x="93" y="13"/>
                  </a:cxn>
                  <a:cxn ang="0">
                    <a:pos x="87" y="26"/>
                  </a:cxn>
                  <a:cxn ang="0">
                    <a:pos x="82" y="39"/>
                  </a:cxn>
                  <a:cxn ang="0">
                    <a:pos x="79" y="54"/>
                  </a:cxn>
                  <a:cxn ang="0">
                    <a:pos x="79" y="54"/>
                  </a:cxn>
                  <a:cxn ang="0">
                    <a:pos x="72" y="77"/>
                  </a:cxn>
                  <a:cxn ang="0">
                    <a:pos x="65" y="101"/>
                  </a:cxn>
                  <a:cxn ang="0">
                    <a:pos x="51" y="148"/>
                  </a:cxn>
                  <a:cxn ang="0">
                    <a:pos x="51" y="148"/>
                  </a:cxn>
                  <a:cxn ang="0">
                    <a:pos x="44" y="168"/>
                  </a:cxn>
                  <a:cxn ang="0">
                    <a:pos x="37" y="190"/>
                  </a:cxn>
                  <a:cxn ang="0">
                    <a:pos x="20" y="231"/>
                  </a:cxn>
                  <a:cxn ang="0">
                    <a:pos x="13" y="252"/>
                  </a:cxn>
                  <a:cxn ang="0">
                    <a:pos x="7" y="274"/>
                  </a:cxn>
                  <a:cxn ang="0">
                    <a:pos x="2" y="295"/>
                  </a:cxn>
                  <a:cxn ang="0">
                    <a:pos x="1" y="307"/>
                  </a:cxn>
                  <a:cxn ang="0">
                    <a:pos x="0" y="317"/>
                  </a:cxn>
                  <a:cxn ang="0">
                    <a:pos x="0" y="317"/>
                  </a:cxn>
                  <a:cxn ang="0">
                    <a:pos x="1" y="319"/>
                  </a:cxn>
                  <a:cxn ang="0">
                    <a:pos x="2" y="321"/>
                  </a:cxn>
                  <a:cxn ang="0">
                    <a:pos x="3" y="322"/>
                  </a:cxn>
                  <a:cxn ang="0">
                    <a:pos x="6" y="322"/>
                  </a:cxn>
                  <a:cxn ang="0">
                    <a:pos x="8" y="322"/>
                  </a:cxn>
                  <a:cxn ang="0">
                    <a:pos x="9" y="321"/>
                  </a:cxn>
                  <a:cxn ang="0">
                    <a:pos x="10" y="319"/>
                  </a:cxn>
                  <a:cxn ang="0">
                    <a:pos x="11" y="317"/>
                  </a:cxn>
                  <a:cxn ang="0">
                    <a:pos x="11" y="317"/>
                  </a:cxn>
                  <a:cxn ang="0">
                    <a:pos x="11" y="307"/>
                  </a:cxn>
                  <a:cxn ang="0">
                    <a:pos x="12" y="296"/>
                  </a:cxn>
                  <a:cxn ang="0">
                    <a:pos x="16" y="276"/>
                  </a:cxn>
                  <a:cxn ang="0">
                    <a:pos x="22" y="256"/>
                  </a:cxn>
                  <a:cxn ang="0">
                    <a:pos x="29" y="237"/>
                  </a:cxn>
                  <a:cxn ang="0">
                    <a:pos x="44" y="198"/>
                  </a:cxn>
                  <a:cxn ang="0">
                    <a:pos x="51" y="179"/>
                  </a:cxn>
                  <a:cxn ang="0">
                    <a:pos x="57" y="159"/>
                  </a:cxn>
                  <a:cxn ang="0">
                    <a:pos x="57" y="159"/>
                  </a:cxn>
                  <a:cxn ang="0">
                    <a:pos x="70" y="120"/>
                  </a:cxn>
                  <a:cxn ang="0">
                    <a:pos x="81" y="81"/>
                  </a:cxn>
                  <a:cxn ang="0">
                    <a:pos x="81" y="81"/>
                  </a:cxn>
                  <a:cxn ang="0">
                    <a:pos x="86" y="62"/>
                  </a:cxn>
                  <a:cxn ang="0">
                    <a:pos x="91" y="42"/>
                  </a:cxn>
                  <a:cxn ang="0">
                    <a:pos x="94" y="33"/>
                  </a:cxn>
                  <a:cxn ang="0">
                    <a:pos x="97" y="25"/>
                  </a:cxn>
                  <a:cxn ang="0">
                    <a:pos x="103" y="16"/>
                  </a:cxn>
                  <a:cxn ang="0">
                    <a:pos x="109" y="8"/>
                  </a:cxn>
                  <a:cxn ang="0">
                    <a:pos x="109" y="8"/>
                  </a:cxn>
                  <a:cxn ang="0">
                    <a:pos x="110" y="6"/>
                  </a:cxn>
                  <a:cxn ang="0">
                    <a:pos x="110" y="4"/>
                  </a:cxn>
                  <a:cxn ang="0">
                    <a:pos x="109" y="3"/>
                  </a:cxn>
                  <a:cxn ang="0">
                    <a:pos x="108" y="1"/>
                  </a:cxn>
                  <a:cxn ang="0">
                    <a:pos x="107" y="0"/>
                  </a:cxn>
                  <a:cxn ang="0">
                    <a:pos x="105" y="0"/>
                  </a:cxn>
                  <a:cxn ang="0">
                    <a:pos x="104" y="0"/>
                  </a:cxn>
                  <a:cxn ang="0">
                    <a:pos x="102" y="1"/>
                  </a:cxn>
                  <a:cxn ang="0">
                    <a:pos x="102" y="1"/>
                  </a:cxn>
                </a:cxnLst>
                <a:rect l="0" t="0" r="r" b="b"/>
                <a:pathLst>
                  <a:path w="110" h="322">
                    <a:moveTo>
                      <a:pt x="102" y="1"/>
                    </a:moveTo>
                    <a:lnTo>
                      <a:pt x="102" y="1"/>
                    </a:lnTo>
                    <a:lnTo>
                      <a:pt x="97" y="7"/>
                    </a:lnTo>
                    <a:lnTo>
                      <a:pt x="93" y="13"/>
                    </a:lnTo>
                    <a:lnTo>
                      <a:pt x="87" y="26"/>
                    </a:lnTo>
                    <a:lnTo>
                      <a:pt x="82" y="39"/>
                    </a:lnTo>
                    <a:lnTo>
                      <a:pt x="79" y="54"/>
                    </a:lnTo>
                    <a:lnTo>
                      <a:pt x="79" y="54"/>
                    </a:lnTo>
                    <a:lnTo>
                      <a:pt x="72" y="77"/>
                    </a:lnTo>
                    <a:lnTo>
                      <a:pt x="65" y="101"/>
                    </a:lnTo>
                    <a:lnTo>
                      <a:pt x="51" y="148"/>
                    </a:lnTo>
                    <a:lnTo>
                      <a:pt x="51" y="148"/>
                    </a:lnTo>
                    <a:lnTo>
                      <a:pt x="44" y="168"/>
                    </a:lnTo>
                    <a:lnTo>
                      <a:pt x="37" y="190"/>
                    </a:lnTo>
                    <a:lnTo>
                      <a:pt x="20" y="231"/>
                    </a:lnTo>
                    <a:lnTo>
                      <a:pt x="13" y="252"/>
                    </a:lnTo>
                    <a:lnTo>
                      <a:pt x="7" y="274"/>
                    </a:lnTo>
                    <a:lnTo>
                      <a:pt x="2" y="295"/>
                    </a:lnTo>
                    <a:lnTo>
                      <a:pt x="1" y="307"/>
                    </a:lnTo>
                    <a:lnTo>
                      <a:pt x="0" y="317"/>
                    </a:lnTo>
                    <a:lnTo>
                      <a:pt x="0" y="317"/>
                    </a:lnTo>
                    <a:lnTo>
                      <a:pt x="1" y="319"/>
                    </a:lnTo>
                    <a:lnTo>
                      <a:pt x="2" y="321"/>
                    </a:lnTo>
                    <a:lnTo>
                      <a:pt x="3" y="322"/>
                    </a:lnTo>
                    <a:lnTo>
                      <a:pt x="6" y="322"/>
                    </a:lnTo>
                    <a:lnTo>
                      <a:pt x="8" y="322"/>
                    </a:lnTo>
                    <a:lnTo>
                      <a:pt x="9" y="321"/>
                    </a:lnTo>
                    <a:lnTo>
                      <a:pt x="10" y="319"/>
                    </a:lnTo>
                    <a:lnTo>
                      <a:pt x="11" y="317"/>
                    </a:lnTo>
                    <a:lnTo>
                      <a:pt x="11" y="317"/>
                    </a:lnTo>
                    <a:lnTo>
                      <a:pt x="11" y="307"/>
                    </a:lnTo>
                    <a:lnTo>
                      <a:pt x="12" y="296"/>
                    </a:lnTo>
                    <a:lnTo>
                      <a:pt x="16" y="276"/>
                    </a:lnTo>
                    <a:lnTo>
                      <a:pt x="22" y="256"/>
                    </a:lnTo>
                    <a:lnTo>
                      <a:pt x="29" y="237"/>
                    </a:lnTo>
                    <a:lnTo>
                      <a:pt x="44" y="198"/>
                    </a:lnTo>
                    <a:lnTo>
                      <a:pt x="51" y="179"/>
                    </a:lnTo>
                    <a:lnTo>
                      <a:pt x="57" y="159"/>
                    </a:lnTo>
                    <a:lnTo>
                      <a:pt x="57" y="159"/>
                    </a:lnTo>
                    <a:lnTo>
                      <a:pt x="70" y="120"/>
                    </a:lnTo>
                    <a:lnTo>
                      <a:pt x="81" y="81"/>
                    </a:lnTo>
                    <a:lnTo>
                      <a:pt x="81" y="81"/>
                    </a:lnTo>
                    <a:lnTo>
                      <a:pt x="86" y="62"/>
                    </a:lnTo>
                    <a:lnTo>
                      <a:pt x="91" y="42"/>
                    </a:lnTo>
                    <a:lnTo>
                      <a:pt x="94" y="33"/>
                    </a:lnTo>
                    <a:lnTo>
                      <a:pt x="97" y="25"/>
                    </a:lnTo>
                    <a:lnTo>
                      <a:pt x="103" y="16"/>
                    </a:lnTo>
                    <a:lnTo>
                      <a:pt x="109" y="8"/>
                    </a:lnTo>
                    <a:lnTo>
                      <a:pt x="109" y="8"/>
                    </a:lnTo>
                    <a:lnTo>
                      <a:pt x="110" y="6"/>
                    </a:lnTo>
                    <a:lnTo>
                      <a:pt x="110" y="4"/>
                    </a:lnTo>
                    <a:lnTo>
                      <a:pt x="109" y="3"/>
                    </a:lnTo>
                    <a:lnTo>
                      <a:pt x="108" y="1"/>
                    </a:lnTo>
                    <a:lnTo>
                      <a:pt x="107" y="0"/>
                    </a:lnTo>
                    <a:lnTo>
                      <a:pt x="105" y="0"/>
                    </a:lnTo>
                    <a:lnTo>
                      <a:pt x="104" y="0"/>
                    </a:lnTo>
                    <a:lnTo>
                      <a:pt x="102" y="1"/>
                    </a:lnTo>
                    <a:lnTo>
                      <a:pt x="102" y="1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HappyZcool-2016" panose="02010600030101010101" pitchFamily="2" charset="-122"/>
                  <a:ea typeface="HappyZcool-2016" panose="02010600030101010101" pitchFamily="2" charset="-122"/>
                  <a:sym typeface="HappyZcool-2016" panose="02010600030101010101" pitchFamily="2" charset="-122"/>
                </a:endParaRPr>
              </a:p>
            </p:txBody>
          </p:sp>
          <p:sp>
            <p:nvSpPr>
              <p:cNvPr id="28" name="chenying0907 909">
                <a:extLst>
                  <a:ext uri="{FF2B5EF4-FFF2-40B4-BE49-F238E27FC236}">
                    <a16:creationId xmlns:a16="http://schemas.microsoft.com/office/drawing/2014/main" id="{DF795E02-096E-475D-A706-8DDA49A9FBD6}"/>
                  </a:ext>
                </a:extLst>
              </p:cNvPr>
              <p:cNvSpPr/>
              <p:nvPr/>
            </p:nvSpPr>
            <p:spPr bwMode="auto">
              <a:xfrm>
                <a:off x="3403600" y="1430338"/>
                <a:ext cx="41275" cy="182563"/>
              </a:xfrm>
              <a:custGeom>
                <a:avLst/>
                <a:gdLst/>
                <a:ahLst/>
                <a:cxnLst>
                  <a:cxn ang="0">
                    <a:pos x="67" y="4"/>
                  </a:cxn>
                  <a:cxn ang="0">
                    <a:pos x="62" y="52"/>
                  </a:cxn>
                  <a:cxn ang="0">
                    <a:pos x="53" y="99"/>
                  </a:cxn>
                  <a:cxn ang="0">
                    <a:pos x="39" y="171"/>
                  </a:cxn>
                  <a:cxn ang="0">
                    <a:pos x="35" y="193"/>
                  </a:cxn>
                  <a:cxn ang="0">
                    <a:pos x="30" y="215"/>
                  </a:cxn>
                  <a:cxn ang="0">
                    <a:pos x="15" y="255"/>
                  </a:cxn>
                  <a:cxn ang="0">
                    <a:pos x="10" y="277"/>
                  </a:cxn>
                  <a:cxn ang="0">
                    <a:pos x="7" y="294"/>
                  </a:cxn>
                  <a:cxn ang="0">
                    <a:pos x="5" y="310"/>
                  </a:cxn>
                  <a:cxn ang="0">
                    <a:pos x="5" y="325"/>
                  </a:cxn>
                  <a:cxn ang="0">
                    <a:pos x="4" y="335"/>
                  </a:cxn>
                  <a:cxn ang="0">
                    <a:pos x="3" y="337"/>
                  </a:cxn>
                  <a:cxn ang="0">
                    <a:pos x="0" y="340"/>
                  </a:cxn>
                  <a:cxn ang="0">
                    <a:pos x="1" y="343"/>
                  </a:cxn>
                  <a:cxn ang="0">
                    <a:pos x="4" y="345"/>
                  </a:cxn>
                  <a:cxn ang="0">
                    <a:pos x="7" y="345"/>
                  </a:cxn>
                  <a:cxn ang="0">
                    <a:pos x="10" y="342"/>
                  </a:cxn>
                  <a:cxn ang="0">
                    <a:pos x="13" y="334"/>
                  </a:cxn>
                  <a:cxn ang="0">
                    <a:pos x="14" y="318"/>
                  </a:cxn>
                  <a:cxn ang="0">
                    <a:pos x="14" y="310"/>
                  </a:cxn>
                  <a:cxn ang="0">
                    <a:pos x="17" y="285"/>
                  </a:cxn>
                  <a:cxn ang="0">
                    <a:pos x="23" y="260"/>
                  </a:cxn>
                  <a:cxn ang="0">
                    <a:pos x="40" y="213"/>
                  </a:cxn>
                  <a:cxn ang="0">
                    <a:pos x="44" y="201"/>
                  </a:cxn>
                  <a:cxn ang="0">
                    <a:pos x="47" y="176"/>
                  </a:cxn>
                  <a:cxn ang="0">
                    <a:pos x="49" y="163"/>
                  </a:cxn>
                  <a:cxn ang="0">
                    <a:pos x="63" y="107"/>
                  </a:cxn>
                  <a:cxn ang="0">
                    <a:pos x="65" y="93"/>
                  </a:cxn>
                  <a:cxn ang="0">
                    <a:pos x="70" y="52"/>
                  </a:cxn>
                  <a:cxn ang="0">
                    <a:pos x="73" y="28"/>
                  </a:cxn>
                  <a:cxn ang="0">
                    <a:pos x="76" y="4"/>
                  </a:cxn>
                  <a:cxn ang="0">
                    <a:pos x="75" y="2"/>
                  </a:cxn>
                  <a:cxn ang="0">
                    <a:pos x="73" y="0"/>
                  </a:cxn>
                  <a:cxn ang="0">
                    <a:pos x="70" y="0"/>
                  </a:cxn>
                  <a:cxn ang="0">
                    <a:pos x="67" y="2"/>
                  </a:cxn>
                  <a:cxn ang="0">
                    <a:pos x="67" y="4"/>
                  </a:cxn>
                </a:cxnLst>
                <a:rect l="0" t="0" r="r" b="b"/>
                <a:pathLst>
                  <a:path w="76" h="346">
                    <a:moveTo>
                      <a:pt x="67" y="4"/>
                    </a:moveTo>
                    <a:lnTo>
                      <a:pt x="67" y="4"/>
                    </a:lnTo>
                    <a:lnTo>
                      <a:pt x="65" y="28"/>
                    </a:lnTo>
                    <a:lnTo>
                      <a:pt x="62" y="52"/>
                    </a:lnTo>
                    <a:lnTo>
                      <a:pt x="58" y="76"/>
                    </a:lnTo>
                    <a:lnTo>
                      <a:pt x="53" y="99"/>
                    </a:lnTo>
                    <a:lnTo>
                      <a:pt x="43" y="147"/>
                    </a:lnTo>
                    <a:lnTo>
                      <a:pt x="39" y="171"/>
                    </a:lnTo>
                    <a:lnTo>
                      <a:pt x="35" y="193"/>
                    </a:lnTo>
                    <a:lnTo>
                      <a:pt x="35" y="193"/>
                    </a:lnTo>
                    <a:lnTo>
                      <a:pt x="33" y="205"/>
                    </a:lnTo>
                    <a:lnTo>
                      <a:pt x="30" y="215"/>
                    </a:lnTo>
                    <a:lnTo>
                      <a:pt x="22" y="236"/>
                    </a:lnTo>
                    <a:lnTo>
                      <a:pt x="15" y="255"/>
                    </a:lnTo>
                    <a:lnTo>
                      <a:pt x="12" y="267"/>
                    </a:lnTo>
                    <a:lnTo>
                      <a:pt x="10" y="277"/>
                    </a:lnTo>
                    <a:lnTo>
                      <a:pt x="10" y="277"/>
                    </a:lnTo>
                    <a:lnTo>
                      <a:pt x="7" y="294"/>
                    </a:lnTo>
                    <a:lnTo>
                      <a:pt x="6" y="302"/>
                    </a:lnTo>
                    <a:lnTo>
                      <a:pt x="5" y="310"/>
                    </a:lnTo>
                    <a:lnTo>
                      <a:pt x="5" y="310"/>
                    </a:lnTo>
                    <a:lnTo>
                      <a:pt x="5" y="325"/>
                    </a:lnTo>
                    <a:lnTo>
                      <a:pt x="5" y="333"/>
                    </a:lnTo>
                    <a:lnTo>
                      <a:pt x="4" y="335"/>
                    </a:lnTo>
                    <a:lnTo>
                      <a:pt x="3" y="337"/>
                    </a:lnTo>
                    <a:lnTo>
                      <a:pt x="3" y="337"/>
                    </a:lnTo>
                    <a:lnTo>
                      <a:pt x="1" y="338"/>
                    </a:lnTo>
                    <a:lnTo>
                      <a:pt x="0" y="340"/>
                    </a:lnTo>
                    <a:lnTo>
                      <a:pt x="1" y="342"/>
                    </a:lnTo>
                    <a:lnTo>
                      <a:pt x="1" y="343"/>
                    </a:lnTo>
                    <a:lnTo>
                      <a:pt x="2" y="345"/>
                    </a:lnTo>
                    <a:lnTo>
                      <a:pt x="4" y="345"/>
                    </a:lnTo>
                    <a:lnTo>
                      <a:pt x="5" y="346"/>
                    </a:lnTo>
                    <a:lnTo>
                      <a:pt x="7" y="345"/>
                    </a:lnTo>
                    <a:lnTo>
                      <a:pt x="7" y="345"/>
                    </a:lnTo>
                    <a:lnTo>
                      <a:pt x="10" y="342"/>
                    </a:lnTo>
                    <a:lnTo>
                      <a:pt x="12" y="339"/>
                    </a:lnTo>
                    <a:lnTo>
                      <a:pt x="13" y="334"/>
                    </a:lnTo>
                    <a:lnTo>
                      <a:pt x="14" y="329"/>
                    </a:lnTo>
                    <a:lnTo>
                      <a:pt x="14" y="318"/>
                    </a:lnTo>
                    <a:lnTo>
                      <a:pt x="14" y="310"/>
                    </a:lnTo>
                    <a:lnTo>
                      <a:pt x="14" y="310"/>
                    </a:lnTo>
                    <a:lnTo>
                      <a:pt x="15" y="298"/>
                    </a:lnTo>
                    <a:lnTo>
                      <a:pt x="17" y="285"/>
                    </a:lnTo>
                    <a:lnTo>
                      <a:pt x="19" y="273"/>
                    </a:lnTo>
                    <a:lnTo>
                      <a:pt x="23" y="260"/>
                    </a:lnTo>
                    <a:lnTo>
                      <a:pt x="32" y="236"/>
                    </a:lnTo>
                    <a:lnTo>
                      <a:pt x="40" y="213"/>
                    </a:lnTo>
                    <a:lnTo>
                      <a:pt x="40" y="213"/>
                    </a:lnTo>
                    <a:lnTo>
                      <a:pt x="44" y="201"/>
                    </a:lnTo>
                    <a:lnTo>
                      <a:pt x="46" y="188"/>
                    </a:lnTo>
                    <a:lnTo>
                      <a:pt x="47" y="176"/>
                    </a:lnTo>
                    <a:lnTo>
                      <a:pt x="49" y="163"/>
                    </a:lnTo>
                    <a:lnTo>
                      <a:pt x="49" y="163"/>
                    </a:lnTo>
                    <a:lnTo>
                      <a:pt x="56" y="135"/>
                    </a:lnTo>
                    <a:lnTo>
                      <a:pt x="63" y="107"/>
                    </a:lnTo>
                    <a:lnTo>
                      <a:pt x="63" y="107"/>
                    </a:lnTo>
                    <a:lnTo>
                      <a:pt x="65" y="93"/>
                    </a:lnTo>
                    <a:lnTo>
                      <a:pt x="66" y="79"/>
                    </a:lnTo>
                    <a:lnTo>
                      <a:pt x="70" y="52"/>
                    </a:lnTo>
                    <a:lnTo>
                      <a:pt x="70" y="52"/>
                    </a:lnTo>
                    <a:lnTo>
                      <a:pt x="73" y="28"/>
                    </a:lnTo>
                    <a:lnTo>
                      <a:pt x="75" y="17"/>
                    </a:lnTo>
                    <a:lnTo>
                      <a:pt x="76" y="4"/>
                    </a:lnTo>
                    <a:lnTo>
                      <a:pt x="76" y="4"/>
                    </a:lnTo>
                    <a:lnTo>
                      <a:pt x="75" y="2"/>
                    </a:lnTo>
                    <a:lnTo>
                      <a:pt x="74" y="1"/>
                    </a:lnTo>
                    <a:lnTo>
                      <a:pt x="73" y="0"/>
                    </a:lnTo>
                    <a:lnTo>
                      <a:pt x="71" y="0"/>
                    </a:lnTo>
                    <a:lnTo>
                      <a:pt x="70" y="0"/>
                    </a:lnTo>
                    <a:lnTo>
                      <a:pt x="68" y="1"/>
                    </a:lnTo>
                    <a:lnTo>
                      <a:pt x="67" y="2"/>
                    </a:lnTo>
                    <a:lnTo>
                      <a:pt x="67" y="4"/>
                    </a:lnTo>
                    <a:lnTo>
                      <a:pt x="67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HappyZcool-2016" panose="02010600030101010101" pitchFamily="2" charset="-122"/>
                  <a:ea typeface="HappyZcool-2016" panose="02010600030101010101" pitchFamily="2" charset="-122"/>
                  <a:sym typeface="HappyZcool-2016" panose="02010600030101010101" pitchFamily="2" charset="-122"/>
                </a:endParaRPr>
              </a:p>
            </p:txBody>
          </p:sp>
          <p:sp>
            <p:nvSpPr>
              <p:cNvPr id="29" name="chenying0907 910">
                <a:extLst>
                  <a:ext uri="{FF2B5EF4-FFF2-40B4-BE49-F238E27FC236}">
                    <a16:creationId xmlns:a16="http://schemas.microsoft.com/office/drawing/2014/main" id="{9A3EBF08-ED8B-4E8C-A1C1-D135F06FF9D3}"/>
                  </a:ext>
                </a:extLst>
              </p:cNvPr>
              <p:cNvSpPr/>
              <p:nvPr/>
            </p:nvSpPr>
            <p:spPr bwMode="auto">
              <a:xfrm>
                <a:off x="3436938" y="1397000"/>
                <a:ext cx="47625" cy="252413"/>
              </a:xfrm>
              <a:custGeom>
                <a:avLst/>
                <a:gdLst/>
                <a:ahLst/>
                <a:cxnLst>
                  <a:cxn ang="0">
                    <a:pos x="80" y="4"/>
                  </a:cxn>
                  <a:cxn ang="0">
                    <a:pos x="80" y="4"/>
                  </a:cxn>
                  <a:cxn ang="0">
                    <a:pos x="78" y="20"/>
                  </a:cxn>
                  <a:cxn ang="0">
                    <a:pos x="76" y="34"/>
                  </a:cxn>
                  <a:cxn ang="0">
                    <a:pos x="69" y="63"/>
                  </a:cxn>
                  <a:cxn ang="0">
                    <a:pos x="54" y="121"/>
                  </a:cxn>
                  <a:cxn ang="0">
                    <a:pos x="54" y="121"/>
                  </a:cxn>
                  <a:cxn ang="0">
                    <a:pos x="40" y="180"/>
                  </a:cxn>
                  <a:cxn ang="0">
                    <a:pos x="26" y="238"/>
                  </a:cxn>
                  <a:cxn ang="0">
                    <a:pos x="26" y="238"/>
                  </a:cxn>
                  <a:cxn ang="0">
                    <a:pos x="23" y="253"/>
                  </a:cxn>
                  <a:cxn ang="0">
                    <a:pos x="21" y="269"/>
                  </a:cxn>
                  <a:cxn ang="0">
                    <a:pos x="19" y="301"/>
                  </a:cxn>
                  <a:cxn ang="0">
                    <a:pos x="16" y="332"/>
                  </a:cxn>
                  <a:cxn ang="0">
                    <a:pos x="15" y="347"/>
                  </a:cxn>
                  <a:cxn ang="0">
                    <a:pos x="12" y="363"/>
                  </a:cxn>
                  <a:cxn ang="0">
                    <a:pos x="12" y="363"/>
                  </a:cxn>
                  <a:cxn ang="0">
                    <a:pos x="8" y="391"/>
                  </a:cxn>
                  <a:cxn ang="0">
                    <a:pos x="4" y="419"/>
                  </a:cxn>
                  <a:cxn ang="0">
                    <a:pos x="2" y="446"/>
                  </a:cxn>
                  <a:cxn ang="0">
                    <a:pos x="0" y="474"/>
                  </a:cxn>
                  <a:cxn ang="0">
                    <a:pos x="0" y="474"/>
                  </a:cxn>
                  <a:cxn ang="0">
                    <a:pos x="0" y="476"/>
                  </a:cxn>
                  <a:cxn ang="0">
                    <a:pos x="1" y="477"/>
                  </a:cxn>
                  <a:cxn ang="0">
                    <a:pos x="3" y="478"/>
                  </a:cxn>
                  <a:cxn ang="0">
                    <a:pos x="4" y="478"/>
                  </a:cxn>
                  <a:cxn ang="0">
                    <a:pos x="6" y="478"/>
                  </a:cxn>
                  <a:cxn ang="0">
                    <a:pos x="8" y="477"/>
                  </a:cxn>
                  <a:cxn ang="0">
                    <a:pos x="9" y="476"/>
                  </a:cxn>
                  <a:cxn ang="0">
                    <a:pos x="9" y="474"/>
                  </a:cxn>
                  <a:cxn ang="0">
                    <a:pos x="9" y="474"/>
                  </a:cxn>
                  <a:cxn ang="0">
                    <a:pos x="11" y="444"/>
                  </a:cxn>
                  <a:cxn ang="0">
                    <a:pos x="14" y="415"/>
                  </a:cxn>
                  <a:cxn ang="0">
                    <a:pos x="18" y="385"/>
                  </a:cxn>
                  <a:cxn ang="0">
                    <a:pos x="23" y="357"/>
                  </a:cxn>
                  <a:cxn ang="0">
                    <a:pos x="23" y="357"/>
                  </a:cxn>
                  <a:cxn ang="0">
                    <a:pos x="25" y="341"/>
                  </a:cxn>
                  <a:cxn ang="0">
                    <a:pos x="28" y="326"/>
                  </a:cxn>
                  <a:cxn ang="0">
                    <a:pos x="30" y="295"/>
                  </a:cxn>
                  <a:cxn ang="0">
                    <a:pos x="33" y="263"/>
                  </a:cxn>
                  <a:cxn ang="0">
                    <a:pos x="35" y="247"/>
                  </a:cxn>
                  <a:cxn ang="0">
                    <a:pos x="38" y="232"/>
                  </a:cxn>
                  <a:cxn ang="0">
                    <a:pos x="38" y="232"/>
                  </a:cxn>
                  <a:cxn ang="0">
                    <a:pos x="51" y="174"/>
                  </a:cxn>
                  <a:cxn ang="0">
                    <a:pos x="66" y="116"/>
                  </a:cxn>
                  <a:cxn ang="0">
                    <a:pos x="66" y="116"/>
                  </a:cxn>
                  <a:cxn ang="0">
                    <a:pos x="79" y="61"/>
                  </a:cxn>
                  <a:cxn ang="0">
                    <a:pos x="85" y="32"/>
                  </a:cxn>
                  <a:cxn ang="0">
                    <a:pos x="90" y="4"/>
                  </a:cxn>
                  <a:cxn ang="0">
                    <a:pos x="90" y="4"/>
                  </a:cxn>
                  <a:cxn ang="0">
                    <a:pos x="90" y="3"/>
                  </a:cxn>
                  <a:cxn ang="0">
                    <a:pos x="88" y="1"/>
                  </a:cxn>
                  <a:cxn ang="0">
                    <a:pos x="87" y="0"/>
                  </a:cxn>
                  <a:cxn ang="0">
                    <a:pos x="85" y="0"/>
                  </a:cxn>
                  <a:cxn ang="0">
                    <a:pos x="82" y="1"/>
                  </a:cxn>
                  <a:cxn ang="0">
                    <a:pos x="81" y="3"/>
                  </a:cxn>
                  <a:cxn ang="0">
                    <a:pos x="80" y="4"/>
                  </a:cxn>
                  <a:cxn ang="0">
                    <a:pos x="80" y="4"/>
                  </a:cxn>
                </a:cxnLst>
                <a:rect l="0" t="0" r="r" b="b"/>
                <a:pathLst>
                  <a:path w="90" h="478">
                    <a:moveTo>
                      <a:pt x="80" y="4"/>
                    </a:moveTo>
                    <a:lnTo>
                      <a:pt x="80" y="4"/>
                    </a:lnTo>
                    <a:lnTo>
                      <a:pt x="78" y="20"/>
                    </a:lnTo>
                    <a:lnTo>
                      <a:pt x="76" y="34"/>
                    </a:lnTo>
                    <a:lnTo>
                      <a:pt x="69" y="63"/>
                    </a:lnTo>
                    <a:lnTo>
                      <a:pt x="54" y="121"/>
                    </a:lnTo>
                    <a:lnTo>
                      <a:pt x="54" y="121"/>
                    </a:lnTo>
                    <a:lnTo>
                      <a:pt x="40" y="180"/>
                    </a:lnTo>
                    <a:lnTo>
                      <a:pt x="26" y="238"/>
                    </a:lnTo>
                    <a:lnTo>
                      <a:pt x="26" y="238"/>
                    </a:lnTo>
                    <a:lnTo>
                      <a:pt x="23" y="253"/>
                    </a:lnTo>
                    <a:lnTo>
                      <a:pt x="21" y="269"/>
                    </a:lnTo>
                    <a:lnTo>
                      <a:pt x="19" y="301"/>
                    </a:lnTo>
                    <a:lnTo>
                      <a:pt x="16" y="332"/>
                    </a:lnTo>
                    <a:lnTo>
                      <a:pt x="15" y="347"/>
                    </a:lnTo>
                    <a:lnTo>
                      <a:pt x="12" y="363"/>
                    </a:lnTo>
                    <a:lnTo>
                      <a:pt x="12" y="363"/>
                    </a:lnTo>
                    <a:lnTo>
                      <a:pt x="8" y="391"/>
                    </a:lnTo>
                    <a:lnTo>
                      <a:pt x="4" y="419"/>
                    </a:lnTo>
                    <a:lnTo>
                      <a:pt x="2" y="446"/>
                    </a:lnTo>
                    <a:lnTo>
                      <a:pt x="0" y="474"/>
                    </a:lnTo>
                    <a:lnTo>
                      <a:pt x="0" y="474"/>
                    </a:lnTo>
                    <a:lnTo>
                      <a:pt x="0" y="476"/>
                    </a:lnTo>
                    <a:lnTo>
                      <a:pt x="1" y="477"/>
                    </a:lnTo>
                    <a:lnTo>
                      <a:pt x="3" y="478"/>
                    </a:lnTo>
                    <a:lnTo>
                      <a:pt x="4" y="478"/>
                    </a:lnTo>
                    <a:lnTo>
                      <a:pt x="6" y="478"/>
                    </a:lnTo>
                    <a:lnTo>
                      <a:pt x="8" y="477"/>
                    </a:lnTo>
                    <a:lnTo>
                      <a:pt x="9" y="476"/>
                    </a:lnTo>
                    <a:lnTo>
                      <a:pt x="9" y="474"/>
                    </a:lnTo>
                    <a:lnTo>
                      <a:pt x="9" y="474"/>
                    </a:lnTo>
                    <a:lnTo>
                      <a:pt x="11" y="444"/>
                    </a:lnTo>
                    <a:lnTo>
                      <a:pt x="14" y="415"/>
                    </a:lnTo>
                    <a:lnTo>
                      <a:pt x="18" y="385"/>
                    </a:lnTo>
                    <a:lnTo>
                      <a:pt x="23" y="357"/>
                    </a:lnTo>
                    <a:lnTo>
                      <a:pt x="23" y="357"/>
                    </a:lnTo>
                    <a:lnTo>
                      <a:pt x="25" y="341"/>
                    </a:lnTo>
                    <a:lnTo>
                      <a:pt x="28" y="326"/>
                    </a:lnTo>
                    <a:lnTo>
                      <a:pt x="30" y="295"/>
                    </a:lnTo>
                    <a:lnTo>
                      <a:pt x="33" y="263"/>
                    </a:lnTo>
                    <a:lnTo>
                      <a:pt x="35" y="247"/>
                    </a:lnTo>
                    <a:lnTo>
                      <a:pt x="38" y="232"/>
                    </a:lnTo>
                    <a:lnTo>
                      <a:pt x="38" y="232"/>
                    </a:lnTo>
                    <a:lnTo>
                      <a:pt x="51" y="174"/>
                    </a:lnTo>
                    <a:lnTo>
                      <a:pt x="66" y="116"/>
                    </a:lnTo>
                    <a:lnTo>
                      <a:pt x="66" y="116"/>
                    </a:lnTo>
                    <a:lnTo>
                      <a:pt x="79" y="61"/>
                    </a:lnTo>
                    <a:lnTo>
                      <a:pt x="85" y="32"/>
                    </a:lnTo>
                    <a:lnTo>
                      <a:pt x="90" y="4"/>
                    </a:lnTo>
                    <a:lnTo>
                      <a:pt x="90" y="4"/>
                    </a:lnTo>
                    <a:lnTo>
                      <a:pt x="90" y="3"/>
                    </a:lnTo>
                    <a:lnTo>
                      <a:pt x="88" y="1"/>
                    </a:lnTo>
                    <a:lnTo>
                      <a:pt x="87" y="0"/>
                    </a:lnTo>
                    <a:lnTo>
                      <a:pt x="85" y="0"/>
                    </a:lnTo>
                    <a:lnTo>
                      <a:pt x="82" y="1"/>
                    </a:lnTo>
                    <a:lnTo>
                      <a:pt x="81" y="3"/>
                    </a:lnTo>
                    <a:lnTo>
                      <a:pt x="80" y="4"/>
                    </a:lnTo>
                    <a:lnTo>
                      <a:pt x="80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HappyZcool-2016" panose="02010600030101010101" pitchFamily="2" charset="-122"/>
                  <a:ea typeface="HappyZcool-2016" panose="02010600030101010101" pitchFamily="2" charset="-122"/>
                  <a:sym typeface="HappyZcool-2016" panose="02010600030101010101" pitchFamily="2" charset="-122"/>
                </a:endParaRPr>
              </a:p>
            </p:txBody>
          </p:sp>
          <p:sp>
            <p:nvSpPr>
              <p:cNvPr id="30" name="chenying0907 911">
                <a:extLst>
                  <a:ext uri="{FF2B5EF4-FFF2-40B4-BE49-F238E27FC236}">
                    <a16:creationId xmlns:a16="http://schemas.microsoft.com/office/drawing/2014/main" id="{7C42926E-2353-4172-A753-B2AFC49F8722}"/>
                  </a:ext>
                </a:extLst>
              </p:cNvPr>
              <p:cNvSpPr/>
              <p:nvPr/>
            </p:nvSpPr>
            <p:spPr bwMode="auto">
              <a:xfrm>
                <a:off x="3457575" y="1241425"/>
                <a:ext cx="104775" cy="455613"/>
              </a:xfrm>
              <a:custGeom>
                <a:avLst/>
                <a:gdLst/>
                <a:ahLst/>
                <a:cxnLst>
                  <a:cxn ang="0">
                    <a:pos x="189" y="5"/>
                  </a:cxn>
                  <a:cxn ang="0">
                    <a:pos x="187" y="12"/>
                  </a:cxn>
                  <a:cxn ang="0">
                    <a:pos x="185" y="19"/>
                  </a:cxn>
                  <a:cxn ang="0">
                    <a:pos x="183" y="34"/>
                  </a:cxn>
                  <a:cxn ang="0">
                    <a:pos x="181" y="47"/>
                  </a:cxn>
                  <a:cxn ang="0">
                    <a:pos x="173" y="98"/>
                  </a:cxn>
                  <a:cxn ang="0">
                    <a:pos x="167" y="127"/>
                  </a:cxn>
                  <a:cxn ang="0">
                    <a:pos x="152" y="182"/>
                  </a:cxn>
                  <a:cxn ang="0">
                    <a:pos x="142" y="208"/>
                  </a:cxn>
                  <a:cxn ang="0">
                    <a:pos x="108" y="307"/>
                  </a:cxn>
                  <a:cxn ang="0">
                    <a:pos x="101" y="334"/>
                  </a:cxn>
                  <a:cxn ang="0">
                    <a:pos x="88" y="420"/>
                  </a:cxn>
                  <a:cxn ang="0">
                    <a:pos x="82" y="448"/>
                  </a:cxn>
                  <a:cxn ang="0">
                    <a:pos x="66" y="533"/>
                  </a:cxn>
                  <a:cxn ang="0">
                    <a:pos x="41" y="644"/>
                  </a:cxn>
                  <a:cxn ang="0">
                    <a:pos x="30" y="698"/>
                  </a:cxn>
                  <a:cxn ang="0">
                    <a:pos x="7" y="804"/>
                  </a:cxn>
                  <a:cxn ang="0">
                    <a:pos x="0" y="858"/>
                  </a:cxn>
                  <a:cxn ang="0">
                    <a:pos x="0" y="860"/>
                  </a:cxn>
                  <a:cxn ang="0">
                    <a:pos x="2" y="862"/>
                  </a:cxn>
                  <a:cxn ang="0">
                    <a:pos x="7" y="861"/>
                  </a:cxn>
                  <a:cxn ang="0">
                    <a:pos x="9" y="858"/>
                  </a:cxn>
                  <a:cxn ang="0">
                    <a:pos x="12" y="830"/>
                  </a:cxn>
                  <a:cxn ang="0">
                    <a:pos x="29" y="748"/>
                  </a:cxn>
                  <a:cxn ang="0">
                    <a:pos x="53" y="638"/>
                  </a:cxn>
                  <a:cxn ang="0">
                    <a:pos x="64" y="580"/>
                  </a:cxn>
                  <a:cxn ang="0">
                    <a:pos x="89" y="464"/>
                  </a:cxn>
                  <a:cxn ang="0">
                    <a:pos x="99" y="405"/>
                  </a:cxn>
                  <a:cxn ang="0">
                    <a:pos x="103" y="379"/>
                  </a:cxn>
                  <a:cxn ang="0">
                    <a:pos x="113" y="326"/>
                  </a:cxn>
                  <a:cxn ang="0">
                    <a:pos x="121" y="301"/>
                  </a:cxn>
                  <a:cxn ang="0">
                    <a:pos x="158" y="195"/>
                  </a:cxn>
                  <a:cxn ang="0">
                    <a:pos x="174" y="140"/>
                  </a:cxn>
                  <a:cxn ang="0">
                    <a:pos x="186" y="83"/>
                  </a:cxn>
                  <a:cxn ang="0">
                    <a:pos x="189" y="60"/>
                  </a:cxn>
                  <a:cxn ang="0">
                    <a:pos x="192" y="36"/>
                  </a:cxn>
                  <a:cxn ang="0">
                    <a:pos x="196" y="20"/>
                  </a:cxn>
                  <a:cxn ang="0">
                    <a:pos x="198" y="5"/>
                  </a:cxn>
                  <a:cxn ang="0">
                    <a:pos x="198" y="3"/>
                  </a:cxn>
                  <a:cxn ang="0">
                    <a:pos x="196" y="1"/>
                  </a:cxn>
                  <a:cxn ang="0">
                    <a:pos x="192" y="1"/>
                  </a:cxn>
                  <a:cxn ang="0">
                    <a:pos x="190" y="3"/>
                  </a:cxn>
                  <a:cxn ang="0">
                    <a:pos x="189" y="5"/>
                  </a:cxn>
                </a:cxnLst>
                <a:rect l="0" t="0" r="r" b="b"/>
                <a:pathLst>
                  <a:path w="198" h="862">
                    <a:moveTo>
                      <a:pt x="189" y="5"/>
                    </a:moveTo>
                    <a:lnTo>
                      <a:pt x="189" y="5"/>
                    </a:lnTo>
                    <a:lnTo>
                      <a:pt x="189" y="9"/>
                    </a:lnTo>
                    <a:lnTo>
                      <a:pt x="187" y="12"/>
                    </a:lnTo>
                    <a:lnTo>
                      <a:pt x="186" y="15"/>
                    </a:lnTo>
                    <a:lnTo>
                      <a:pt x="185" y="19"/>
                    </a:lnTo>
                    <a:lnTo>
                      <a:pt x="185" y="19"/>
                    </a:lnTo>
                    <a:lnTo>
                      <a:pt x="183" y="34"/>
                    </a:lnTo>
                    <a:lnTo>
                      <a:pt x="181" y="47"/>
                    </a:lnTo>
                    <a:lnTo>
                      <a:pt x="181" y="47"/>
                    </a:lnTo>
                    <a:lnTo>
                      <a:pt x="178" y="73"/>
                    </a:lnTo>
                    <a:lnTo>
                      <a:pt x="173" y="98"/>
                    </a:lnTo>
                    <a:lnTo>
                      <a:pt x="173" y="98"/>
                    </a:lnTo>
                    <a:lnTo>
                      <a:pt x="167" y="127"/>
                    </a:lnTo>
                    <a:lnTo>
                      <a:pt x="160" y="154"/>
                    </a:lnTo>
                    <a:lnTo>
                      <a:pt x="152" y="182"/>
                    </a:lnTo>
                    <a:lnTo>
                      <a:pt x="142" y="208"/>
                    </a:lnTo>
                    <a:lnTo>
                      <a:pt x="142" y="208"/>
                    </a:lnTo>
                    <a:lnTo>
                      <a:pt x="108" y="307"/>
                    </a:lnTo>
                    <a:lnTo>
                      <a:pt x="108" y="307"/>
                    </a:lnTo>
                    <a:lnTo>
                      <a:pt x="104" y="321"/>
                    </a:lnTo>
                    <a:lnTo>
                      <a:pt x="101" y="334"/>
                    </a:lnTo>
                    <a:lnTo>
                      <a:pt x="96" y="363"/>
                    </a:lnTo>
                    <a:lnTo>
                      <a:pt x="88" y="420"/>
                    </a:lnTo>
                    <a:lnTo>
                      <a:pt x="88" y="420"/>
                    </a:lnTo>
                    <a:lnTo>
                      <a:pt x="82" y="448"/>
                    </a:lnTo>
                    <a:lnTo>
                      <a:pt x="77" y="476"/>
                    </a:lnTo>
                    <a:lnTo>
                      <a:pt x="66" y="533"/>
                    </a:lnTo>
                    <a:lnTo>
                      <a:pt x="54" y="589"/>
                    </a:lnTo>
                    <a:lnTo>
                      <a:pt x="41" y="644"/>
                    </a:lnTo>
                    <a:lnTo>
                      <a:pt x="41" y="644"/>
                    </a:lnTo>
                    <a:lnTo>
                      <a:pt x="30" y="698"/>
                    </a:lnTo>
                    <a:lnTo>
                      <a:pt x="18" y="751"/>
                    </a:lnTo>
                    <a:lnTo>
                      <a:pt x="7" y="804"/>
                    </a:lnTo>
                    <a:lnTo>
                      <a:pt x="3" y="831"/>
                    </a:lnTo>
                    <a:lnTo>
                      <a:pt x="0" y="858"/>
                    </a:lnTo>
                    <a:lnTo>
                      <a:pt x="0" y="858"/>
                    </a:lnTo>
                    <a:lnTo>
                      <a:pt x="0" y="860"/>
                    </a:lnTo>
                    <a:lnTo>
                      <a:pt x="1" y="861"/>
                    </a:lnTo>
                    <a:lnTo>
                      <a:pt x="2" y="862"/>
                    </a:lnTo>
                    <a:lnTo>
                      <a:pt x="4" y="862"/>
                    </a:lnTo>
                    <a:lnTo>
                      <a:pt x="7" y="861"/>
                    </a:lnTo>
                    <a:lnTo>
                      <a:pt x="8" y="860"/>
                    </a:lnTo>
                    <a:lnTo>
                      <a:pt x="9" y="858"/>
                    </a:lnTo>
                    <a:lnTo>
                      <a:pt x="9" y="858"/>
                    </a:lnTo>
                    <a:lnTo>
                      <a:pt x="12" y="830"/>
                    </a:lnTo>
                    <a:lnTo>
                      <a:pt x="17" y="803"/>
                    </a:lnTo>
                    <a:lnTo>
                      <a:pt x="29" y="748"/>
                    </a:lnTo>
                    <a:lnTo>
                      <a:pt x="40" y="693"/>
                    </a:lnTo>
                    <a:lnTo>
                      <a:pt x="53" y="638"/>
                    </a:lnTo>
                    <a:lnTo>
                      <a:pt x="53" y="638"/>
                    </a:lnTo>
                    <a:lnTo>
                      <a:pt x="64" y="580"/>
                    </a:lnTo>
                    <a:lnTo>
                      <a:pt x="77" y="522"/>
                    </a:lnTo>
                    <a:lnTo>
                      <a:pt x="89" y="464"/>
                    </a:lnTo>
                    <a:lnTo>
                      <a:pt x="95" y="435"/>
                    </a:lnTo>
                    <a:lnTo>
                      <a:pt x="99" y="405"/>
                    </a:lnTo>
                    <a:lnTo>
                      <a:pt x="99" y="405"/>
                    </a:lnTo>
                    <a:lnTo>
                      <a:pt x="103" y="379"/>
                    </a:lnTo>
                    <a:lnTo>
                      <a:pt x="107" y="353"/>
                    </a:lnTo>
                    <a:lnTo>
                      <a:pt x="113" y="326"/>
                    </a:lnTo>
                    <a:lnTo>
                      <a:pt x="121" y="301"/>
                    </a:lnTo>
                    <a:lnTo>
                      <a:pt x="121" y="301"/>
                    </a:lnTo>
                    <a:lnTo>
                      <a:pt x="158" y="195"/>
                    </a:lnTo>
                    <a:lnTo>
                      <a:pt x="158" y="195"/>
                    </a:lnTo>
                    <a:lnTo>
                      <a:pt x="166" y="167"/>
                    </a:lnTo>
                    <a:lnTo>
                      <a:pt x="174" y="140"/>
                    </a:lnTo>
                    <a:lnTo>
                      <a:pt x="181" y="112"/>
                    </a:lnTo>
                    <a:lnTo>
                      <a:pt x="186" y="83"/>
                    </a:lnTo>
                    <a:lnTo>
                      <a:pt x="186" y="83"/>
                    </a:lnTo>
                    <a:lnTo>
                      <a:pt x="189" y="60"/>
                    </a:lnTo>
                    <a:lnTo>
                      <a:pt x="190" y="47"/>
                    </a:lnTo>
                    <a:lnTo>
                      <a:pt x="192" y="36"/>
                    </a:lnTo>
                    <a:lnTo>
                      <a:pt x="192" y="36"/>
                    </a:lnTo>
                    <a:lnTo>
                      <a:pt x="196" y="20"/>
                    </a:lnTo>
                    <a:lnTo>
                      <a:pt x="198" y="12"/>
                    </a:lnTo>
                    <a:lnTo>
                      <a:pt x="198" y="5"/>
                    </a:lnTo>
                    <a:lnTo>
                      <a:pt x="198" y="5"/>
                    </a:lnTo>
                    <a:lnTo>
                      <a:pt x="198" y="3"/>
                    </a:lnTo>
                    <a:lnTo>
                      <a:pt x="197" y="2"/>
                    </a:lnTo>
                    <a:lnTo>
                      <a:pt x="196" y="1"/>
                    </a:lnTo>
                    <a:lnTo>
                      <a:pt x="194" y="0"/>
                    </a:lnTo>
                    <a:lnTo>
                      <a:pt x="192" y="1"/>
                    </a:lnTo>
                    <a:lnTo>
                      <a:pt x="191" y="2"/>
                    </a:lnTo>
                    <a:lnTo>
                      <a:pt x="190" y="3"/>
                    </a:lnTo>
                    <a:lnTo>
                      <a:pt x="189" y="5"/>
                    </a:lnTo>
                    <a:lnTo>
                      <a:pt x="189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HappyZcool-2016" panose="02010600030101010101" pitchFamily="2" charset="-122"/>
                  <a:ea typeface="HappyZcool-2016" panose="02010600030101010101" pitchFamily="2" charset="-122"/>
                  <a:sym typeface="HappyZcool-2016" panose="02010600030101010101" pitchFamily="2" charset="-122"/>
                </a:endParaRPr>
              </a:p>
            </p:txBody>
          </p:sp>
          <p:sp>
            <p:nvSpPr>
              <p:cNvPr id="31" name="chenying0907 912">
                <a:extLst>
                  <a:ext uri="{FF2B5EF4-FFF2-40B4-BE49-F238E27FC236}">
                    <a16:creationId xmlns:a16="http://schemas.microsoft.com/office/drawing/2014/main" id="{577C0BF4-68C3-475B-A411-E9AC45DC5062}"/>
                  </a:ext>
                </a:extLst>
              </p:cNvPr>
              <p:cNvSpPr/>
              <p:nvPr/>
            </p:nvSpPr>
            <p:spPr bwMode="auto">
              <a:xfrm>
                <a:off x="3494088" y="1250950"/>
                <a:ext cx="98425" cy="452438"/>
              </a:xfrm>
              <a:custGeom>
                <a:avLst/>
                <a:gdLst/>
                <a:ahLst/>
                <a:cxnLst>
                  <a:cxn ang="0">
                    <a:pos x="175" y="5"/>
                  </a:cxn>
                  <a:cxn ang="0">
                    <a:pos x="174" y="29"/>
                  </a:cxn>
                  <a:cxn ang="0">
                    <a:pos x="159" y="100"/>
                  </a:cxn>
                  <a:cxn ang="0">
                    <a:pos x="150" y="153"/>
                  </a:cxn>
                  <a:cxn ang="0">
                    <a:pos x="141" y="207"/>
                  </a:cxn>
                  <a:cxn ang="0">
                    <a:pos x="121" y="315"/>
                  </a:cxn>
                  <a:cxn ang="0">
                    <a:pos x="104" y="426"/>
                  </a:cxn>
                  <a:cxn ang="0">
                    <a:pos x="99" y="449"/>
                  </a:cxn>
                  <a:cxn ang="0">
                    <a:pos x="93" y="472"/>
                  </a:cxn>
                  <a:cxn ang="0">
                    <a:pos x="91" y="488"/>
                  </a:cxn>
                  <a:cxn ang="0">
                    <a:pos x="81" y="531"/>
                  </a:cxn>
                  <a:cxn ang="0">
                    <a:pos x="51" y="644"/>
                  </a:cxn>
                  <a:cxn ang="0">
                    <a:pos x="44" y="672"/>
                  </a:cxn>
                  <a:cxn ang="0">
                    <a:pos x="19" y="753"/>
                  </a:cxn>
                  <a:cxn ang="0">
                    <a:pos x="13" y="780"/>
                  </a:cxn>
                  <a:cxn ang="0">
                    <a:pos x="7" y="806"/>
                  </a:cxn>
                  <a:cxn ang="0">
                    <a:pos x="0" y="838"/>
                  </a:cxn>
                  <a:cxn ang="0">
                    <a:pos x="0" y="848"/>
                  </a:cxn>
                  <a:cxn ang="0">
                    <a:pos x="1" y="853"/>
                  </a:cxn>
                  <a:cxn ang="0">
                    <a:pos x="4" y="854"/>
                  </a:cxn>
                  <a:cxn ang="0">
                    <a:pos x="7" y="853"/>
                  </a:cxn>
                  <a:cxn ang="0">
                    <a:pos x="9" y="848"/>
                  </a:cxn>
                  <a:cxn ang="0">
                    <a:pos x="10" y="837"/>
                  </a:cxn>
                  <a:cxn ang="0">
                    <a:pos x="18" y="800"/>
                  </a:cxn>
                  <a:cxn ang="0">
                    <a:pos x="23" y="774"/>
                  </a:cxn>
                  <a:cxn ang="0">
                    <a:pos x="30" y="747"/>
                  </a:cxn>
                  <a:cxn ang="0">
                    <a:pos x="63" y="638"/>
                  </a:cxn>
                  <a:cxn ang="0">
                    <a:pos x="92" y="525"/>
                  </a:cxn>
                  <a:cxn ang="0">
                    <a:pos x="98" y="500"/>
                  </a:cxn>
                  <a:cxn ang="0">
                    <a:pos x="102" y="476"/>
                  </a:cxn>
                  <a:cxn ang="0">
                    <a:pos x="109" y="447"/>
                  </a:cxn>
                  <a:cxn ang="0">
                    <a:pos x="115" y="419"/>
                  </a:cxn>
                  <a:cxn ang="0">
                    <a:pos x="131" y="309"/>
                  </a:cxn>
                  <a:cxn ang="0">
                    <a:pos x="151" y="201"/>
                  </a:cxn>
                  <a:cxn ang="0">
                    <a:pos x="160" y="147"/>
                  </a:cxn>
                  <a:cxn ang="0">
                    <a:pos x="170" y="93"/>
                  </a:cxn>
                  <a:cxn ang="0">
                    <a:pos x="183" y="27"/>
                  </a:cxn>
                  <a:cxn ang="0">
                    <a:pos x="185" y="5"/>
                  </a:cxn>
                  <a:cxn ang="0">
                    <a:pos x="184" y="3"/>
                  </a:cxn>
                  <a:cxn ang="0">
                    <a:pos x="182" y="0"/>
                  </a:cxn>
                  <a:cxn ang="0">
                    <a:pos x="178" y="0"/>
                  </a:cxn>
                  <a:cxn ang="0">
                    <a:pos x="176" y="3"/>
                  </a:cxn>
                  <a:cxn ang="0">
                    <a:pos x="175" y="5"/>
                  </a:cxn>
                </a:cxnLst>
                <a:rect l="0" t="0" r="r" b="b"/>
                <a:pathLst>
                  <a:path w="185" h="854">
                    <a:moveTo>
                      <a:pt x="175" y="5"/>
                    </a:moveTo>
                    <a:lnTo>
                      <a:pt x="175" y="5"/>
                    </a:lnTo>
                    <a:lnTo>
                      <a:pt x="175" y="17"/>
                    </a:lnTo>
                    <a:lnTo>
                      <a:pt x="174" y="29"/>
                    </a:lnTo>
                    <a:lnTo>
                      <a:pt x="170" y="52"/>
                    </a:lnTo>
                    <a:lnTo>
                      <a:pt x="159" y="100"/>
                    </a:lnTo>
                    <a:lnTo>
                      <a:pt x="159" y="100"/>
                    </a:lnTo>
                    <a:lnTo>
                      <a:pt x="150" y="153"/>
                    </a:lnTo>
                    <a:lnTo>
                      <a:pt x="141" y="207"/>
                    </a:lnTo>
                    <a:lnTo>
                      <a:pt x="141" y="207"/>
                    </a:lnTo>
                    <a:lnTo>
                      <a:pt x="130" y="261"/>
                    </a:lnTo>
                    <a:lnTo>
                      <a:pt x="121" y="315"/>
                    </a:lnTo>
                    <a:lnTo>
                      <a:pt x="104" y="426"/>
                    </a:lnTo>
                    <a:lnTo>
                      <a:pt x="104" y="426"/>
                    </a:lnTo>
                    <a:lnTo>
                      <a:pt x="101" y="437"/>
                    </a:lnTo>
                    <a:lnTo>
                      <a:pt x="99" y="449"/>
                    </a:lnTo>
                    <a:lnTo>
                      <a:pt x="96" y="461"/>
                    </a:lnTo>
                    <a:lnTo>
                      <a:pt x="93" y="472"/>
                    </a:lnTo>
                    <a:lnTo>
                      <a:pt x="93" y="472"/>
                    </a:lnTo>
                    <a:lnTo>
                      <a:pt x="91" y="488"/>
                    </a:lnTo>
                    <a:lnTo>
                      <a:pt x="88" y="502"/>
                    </a:lnTo>
                    <a:lnTo>
                      <a:pt x="81" y="531"/>
                    </a:lnTo>
                    <a:lnTo>
                      <a:pt x="81" y="531"/>
                    </a:lnTo>
                    <a:lnTo>
                      <a:pt x="51" y="644"/>
                    </a:lnTo>
                    <a:lnTo>
                      <a:pt x="51" y="644"/>
                    </a:lnTo>
                    <a:lnTo>
                      <a:pt x="44" y="672"/>
                    </a:lnTo>
                    <a:lnTo>
                      <a:pt x="35" y="699"/>
                    </a:lnTo>
                    <a:lnTo>
                      <a:pt x="19" y="753"/>
                    </a:lnTo>
                    <a:lnTo>
                      <a:pt x="19" y="753"/>
                    </a:lnTo>
                    <a:lnTo>
                      <a:pt x="13" y="780"/>
                    </a:lnTo>
                    <a:lnTo>
                      <a:pt x="7" y="806"/>
                    </a:lnTo>
                    <a:lnTo>
                      <a:pt x="7" y="806"/>
                    </a:lnTo>
                    <a:lnTo>
                      <a:pt x="2" y="828"/>
                    </a:lnTo>
                    <a:lnTo>
                      <a:pt x="0" y="838"/>
                    </a:lnTo>
                    <a:lnTo>
                      <a:pt x="0" y="848"/>
                    </a:lnTo>
                    <a:lnTo>
                      <a:pt x="0" y="848"/>
                    </a:lnTo>
                    <a:lnTo>
                      <a:pt x="0" y="851"/>
                    </a:lnTo>
                    <a:lnTo>
                      <a:pt x="1" y="853"/>
                    </a:lnTo>
                    <a:lnTo>
                      <a:pt x="2" y="853"/>
                    </a:lnTo>
                    <a:lnTo>
                      <a:pt x="4" y="854"/>
                    </a:lnTo>
                    <a:lnTo>
                      <a:pt x="6" y="853"/>
                    </a:lnTo>
                    <a:lnTo>
                      <a:pt x="7" y="853"/>
                    </a:lnTo>
                    <a:lnTo>
                      <a:pt x="8" y="851"/>
                    </a:lnTo>
                    <a:lnTo>
                      <a:pt x="9" y="848"/>
                    </a:lnTo>
                    <a:lnTo>
                      <a:pt x="9" y="848"/>
                    </a:lnTo>
                    <a:lnTo>
                      <a:pt x="10" y="837"/>
                    </a:lnTo>
                    <a:lnTo>
                      <a:pt x="13" y="825"/>
                    </a:lnTo>
                    <a:lnTo>
                      <a:pt x="18" y="800"/>
                    </a:lnTo>
                    <a:lnTo>
                      <a:pt x="18" y="800"/>
                    </a:lnTo>
                    <a:lnTo>
                      <a:pt x="23" y="774"/>
                    </a:lnTo>
                    <a:lnTo>
                      <a:pt x="30" y="747"/>
                    </a:lnTo>
                    <a:lnTo>
                      <a:pt x="30" y="747"/>
                    </a:lnTo>
                    <a:lnTo>
                      <a:pt x="47" y="693"/>
                    </a:lnTo>
                    <a:lnTo>
                      <a:pt x="63" y="638"/>
                    </a:lnTo>
                    <a:lnTo>
                      <a:pt x="63" y="638"/>
                    </a:lnTo>
                    <a:lnTo>
                      <a:pt x="92" y="525"/>
                    </a:lnTo>
                    <a:lnTo>
                      <a:pt x="92" y="525"/>
                    </a:lnTo>
                    <a:lnTo>
                      <a:pt x="98" y="500"/>
                    </a:lnTo>
                    <a:lnTo>
                      <a:pt x="102" y="476"/>
                    </a:lnTo>
                    <a:lnTo>
                      <a:pt x="102" y="476"/>
                    </a:lnTo>
                    <a:lnTo>
                      <a:pt x="105" y="461"/>
                    </a:lnTo>
                    <a:lnTo>
                      <a:pt x="109" y="447"/>
                    </a:lnTo>
                    <a:lnTo>
                      <a:pt x="112" y="433"/>
                    </a:lnTo>
                    <a:lnTo>
                      <a:pt x="115" y="419"/>
                    </a:lnTo>
                    <a:lnTo>
                      <a:pt x="115" y="419"/>
                    </a:lnTo>
                    <a:lnTo>
                      <a:pt x="131" y="309"/>
                    </a:lnTo>
                    <a:lnTo>
                      <a:pt x="141" y="255"/>
                    </a:lnTo>
                    <a:lnTo>
                      <a:pt x="151" y="201"/>
                    </a:lnTo>
                    <a:lnTo>
                      <a:pt x="151" y="201"/>
                    </a:lnTo>
                    <a:lnTo>
                      <a:pt x="160" y="147"/>
                    </a:lnTo>
                    <a:lnTo>
                      <a:pt x="170" y="93"/>
                    </a:lnTo>
                    <a:lnTo>
                      <a:pt x="170" y="93"/>
                    </a:lnTo>
                    <a:lnTo>
                      <a:pt x="180" y="50"/>
                    </a:lnTo>
                    <a:lnTo>
                      <a:pt x="183" y="27"/>
                    </a:lnTo>
                    <a:lnTo>
                      <a:pt x="184" y="16"/>
                    </a:lnTo>
                    <a:lnTo>
                      <a:pt x="185" y="5"/>
                    </a:lnTo>
                    <a:lnTo>
                      <a:pt x="185" y="5"/>
                    </a:lnTo>
                    <a:lnTo>
                      <a:pt x="184" y="3"/>
                    </a:lnTo>
                    <a:lnTo>
                      <a:pt x="183" y="1"/>
                    </a:lnTo>
                    <a:lnTo>
                      <a:pt x="182" y="0"/>
                    </a:lnTo>
                    <a:lnTo>
                      <a:pt x="180" y="0"/>
                    </a:lnTo>
                    <a:lnTo>
                      <a:pt x="178" y="0"/>
                    </a:lnTo>
                    <a:lnTo>
                      <a:pt x="177" y="1"/>
                    </a:lnTo>
                    <a:lnTo>
                      <a:pt x="176" y="3"/>
                    </a:lnTo>
                    <a:lnTo>
                      <a:pt x="175" y="5"/>
                    </a:lnTo>
                    <a:lnTo>
                      <a:pt x="175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HappyZcool-2016" panose="02010600030101010101" pitchFamily="2" charset="-122"/>
                  <a:ea typeface="HappyZcool-2016" panose="02010600030101010101" pitchFamily="2" charset="-122"/>
                  <a:sym typeface="HappyZcool-2016" panose="02010600030101010101" pitchFamily="2" charset="-122"/>
                </a:endParaRPr>
              </a:p>
            </p:txBody>
          </p:sp>
          <p:sp>
            <p:nvSpPr>
              <p:cNvPr id="32" name="chenying0907 913">
                <a:extLst>
                  <a:ext uri="{FF2B5EF4-FFF2-40B4-BE49-F238E27FC236}">
                    <a16:creationId xmlns:a16="http://schemas.microsoft.com/office/drawing/2014/main" id="{4B18BA28-6E47-45F4-A70A-D6C14722A654}"/>
                  </a:ext>
                </a:extLst>
              </p:cNvPr>
              <p:cNvSpPr/>
              <p:nvPr/>
            </p:nvSpPr>
            <p:spPr bwMode="auto">
              <a:xfrm>
                <a:off x="3532188" y="1266825"/>
                <a:ext cx="103188" cy="504825"/>
              </a:xfrm>
              <a:custGeom>
                <a:avLst/>
                <a:gdLst/>
                <a:ahLst/>
                <a:cxnLst>
                  <a:cxn ang="0">
                    <a:pos x="185" y="5"/>
                  </a:cxn>
                  <a:cxn ang="0">
                    <a:pos x="181" y="67"/>
                  </a:cxn>
                  <a:cxn ang="0">
                    <a:pos x="169" y="127"/>
                  </a:cxn>
                  <a:cxn ang="0">
                    <a:pos x="153" y="187"/>
                  </a:cxn>
                  <a:cxn ang="0">
                    <a:pos x="136" y="246"/>
                  </a:cxn>
                  <a:cxn ang="0">
                    <a:pos x="129" y="273"/>
                  </a:cxn>
                  <a:cxn ang="0">
                    <a:pos x="124" y="327"/>
                  </a:cxn>
                  <a:cxn ang="0">
                    <a:pos x="123" y="355"/>
                  </a:cxn>
                  <a:cxn ang="0">
                    <a:pos x="118" y="418"/>
                  </a:cxn>
                  <a:cxn ang="0">
                    <a:pos x="108" y="481"/>
                  </a:cxn>
                  <a:cxn ang="0">
                    <a:pos x="101" y="511"/>
                  </a:cxn>
                  <a:cxn ang="0">
                    <a:pos x="74" y="596"/>
                  </a:cxn>
                  <a:cxn ang="0">
                    <a:pos x="65" y="627"/>
                  </a:cxn>
                  <a:cxn ang="0">
                    <a:pos x="53" y="691"/>
                  </a:cxn>
                  <a:cxn ang="0">
                    <a:pos x="47" y="723"/>
                  </a:cxn>
                  <a:cxn ang="0">
                    <a:pos x="23" y="846"/>
                  </a:cxn>
                  <a:cxn ang="0">
                    <a:pos x="20" y="863"/>
                  </a:cxn>
                  <a:cxn ang="0">
                    <a:pos x="14" y="897"/>
                  </a:cxn>
                  <a:cxn ang="0">
                    <a:pos x="9" y="913"/>
                  </a:cxn>
                  <a:cxn ang="0">
                    <a:pos x="6" y="922"/>
                  </a:cxn>
                  <a:cxn ang="0">
                    <a:pos x="1" y="939"/>
                  </a:cxn>
                  <a:cxn ang="0">
                    <a:pos x="0" y="949"/>
                  </a:cxn>
                  <a:cxn ang="0">
                    <a:pos x="2" y="952"/>
                  </a:cxn>
                  <a:cxn ang="0">
                    <a:pos x="6" y="954"/>
                  </a:cxn>
                  <a:cxn ang="0">
                    <a:pos x="9" y="952"/>
                  </a:cxn>
                  <a:cxn ang="0">
                    <a:pos x="11" y="949"/>
                  </a:cxn>
                  <a:cxn ang="0">
                    <a:pos x="12" y="937"/>
                  </a:cxn>
                  <a:cxn ang="0">
                    <a:pos x="18" y="914"/>
                  </a:cxn>
                  <a:cxn ang="0">
                    <a:pos x="21" y="903"/>
                  </a:cxn>
                  <a:cxn ang="0">
                    <a:pos x="33" y="840"/>
                  </a:cxn>
                  <a:cxn ang="0">
                    <a:pos x="47" y="774"/>
                  </a:cxn>
                  <a:cxn ang="0">
                    <a:pos x="59" y="709"/>
                  </a:cxn>
                  <a:cxn ang="0">
                    <a:pos x="71" y="650"/>
                  </a:cxn>
                  <a:cxn ang="0">
                    <a:pos x="85" y="591"/>
                  </a:cxn>
                  <a:cxn ang="0">
                    <a:pos x="94" y="563"/>
                  </a:cxn>
                  <a:cxn ang="0">
                    <a:pos x="105" y="534"/>
                  </a:cxn>
                  <a:cxn ang="0">
                    <a:pos x="114" y="500"/>
                  </a:cxn>
                  <a:cxn ang="0">
                    <a:pos x="120" y="465"/>
                  </a:cxn>
                  <a:cxn ang="0">
                    <a:pos x="128" y="407"/>
                  </a:cxn>
                  <a:cxn ang="0">
                    <a:pos x="135" y="320"/>
                  </a:cxn>
                  <a:cxn ang="0">
                    <a:pos x="143" y="262"/>
                  </a:cxn>
                  <a:cxn ang="0">
                    <a:pos x="150" y="233"/>
                  </a:cxn>
                  <a:cxn ang="0">
                    <a:pos x="167" y="177"/>
                  </a:cxn>
                  <a:cxn ang="0">
                    <a:pos x="181" y="120"/>
                  </a:cxn>
                  <a:cxn ang="0">
                    <a:pos x="191" y="63"/>
                  </a:cxn>
                  <a:cxn ang="0">
                    <a:pos x="196" y="5"/>
                  </a:cxn>
                  <a:cxn ang="0">
                    <a:pos x="195" y="3"/>
                  </a:cxn>
                  <a:cxn ang="0">
                    <a:pos x="192" y="1"/>
                  </a:cxn>
                  <a:cxn ang="0">
                    <a:pos x="188" y="1"/>
                  </a:cxn>
                  <a:cxn ang="0">
                    <a:pos x="186" y="3"/>
                  </a:cxn>
                  <a:cxn ang="0">
                    <a:pos x="185" y="5"/>
                  </a:cxn>
                </a:cxnLst>
                <a:rect l="0" t="0" r="r" b="b"/>
                <a:pathLst>
                  <a:path w="196" h="954">
                    <a:moveTo>
                      <a:pt x="185" y="5"/>
                    </a:moveTo>
                    <a:lnTo>
                      <a:pt x="185" y="5"/>
                    </a:lnTo>
                    <a:lnTo>
                      <a:pt x="184" y="36"/>
                    </a:lnTo>
                    <a:lnTo>
                      <a:pt x="181" y="67"/>
                    </a:lnTo>
                    <a:lnTo>
                      <a:pt x="176" y="97"/>
                    </a:lnTo>
                    <a:lnTo>
                      <a:pt x="169" y="127"/>
                    </a:lnTo>
                    <a:lnTo>
                      <a:pt x="162" y="157"/>
                    </a:lnTo>
                    <a:lnTo>
                      <a:pt x="153" y="187"/>
                    </a:lnTo>
                    <a:lnTo>
                      <a:pt x="136" y="246"/>
                    </a:lnTo>
                    <a:lnTo>
                      <a:pt x="136" y="246"/>
                    </a:lnTo>
                    <a:lnTo>
                      <a:pt x="133" y="261"/>
                    </a:lnTo>
                    <a:lnTo>
                      <a:pt x="129" y="273"/>
                    </a:lnTo>
                    <a:lnTo>
                      <a:pt x="126" y="300"/>
                    </a:lnTo>
                    <a:lnTo>
                      <a:pt x="124" y="327"/>
                    </a:lnTo>
                    <a:lnTo>
                      <a:pt x="123" y="355"/>
                    </a:lnTo>
                    <a:lnTo>
                      <a:pt x="123" y="355"/>
                    </a:lnTo>
                    <a:lnTo>
                      <a:pt x="121" y="386"/>
                    </a:lnTo>
                    <a:lnTo>
                      <a:pt x="118" y="418"/>
                    </a:lnTo>
                    <a:lnTo>
                      <a:pt x="113" y="449"/>
                    </a:lnTo>
                    <a:lnTo>
                      <a:pt x="108" y="481"/>
                    </a:lnTo>
                    <a:lnTo>
                      <a:pt x="108" y="481"/>
                    </a:lnTo>
                    <a:lnTo>
                      <a:pt x="101" y="511"/>
                    </a:lnTo>
                    <a:lnTo>
                      <a:pt x="92" y="538"/>
                    </a:lnTo>
                    <a:lnTo>
                      <a:pt x="74" y="596"/>
                    </a:lnTo>
                    <a:lnTo>
                      <a:pt x="74" y="596"/>
                    </a:lnTo>
                    <a:lnTo>
                      <a:pt x="65" y="627"/>
                    </a:lnTo>
                    <a:lnTo>
                      <a:pt x="58" y="659"/>
                    </a:lnTo>
                    <a:lnTo>
                      <a:pt x="53" y="691"/>
                    </a:lnTo>
                    <a:lnTo>
                      <a:pt x="47" y="723"/>
                    </a:lnTo>
                    <a:lnTo>
                      <a:pt x="47" y="723"/>
                    </a:lnTo>
                    <a:lnTo>
                      <a:pt x="34" y="784"/>
                    </a:lnTo>
                    <a:lnTo>
                      <a:pt x="23" y="846"/>
                    </a:lnTo>
                    <a:lnTo>
                      <a:pt x="23" y="846"/>
                    </a:lnTo>
                    <a:lnTo>
                      <a:pt x="20" y="863"/>
                    </a:lnTo>
                    <a:lnTo>
                      <a:pt x="18" y="880"/>
                    </a:lnTo>
                    <a:lnTo>
                      <a:pt x="14" y="897"/>
                    </a:lnTo>
                    <a:lnTo>
                      <a:pt x="12" y="905"/>
                    </a:lnTo>
                    <a:lnTo>
                      <a:pt x="9" y="913"/>
                    </a:lnTo>
                    <a:lnTo>
                      <a:pt x="9" y="913"/>
                    </a:lnTo>
                    <a:lnTo>
                      <a:pt x="6" y="922"/>
                    </a:lnTo>
                    <a:lnTo>
                      <a:pt x="3" y="931"/>
                    </a:lnTo>
                    <a:lnTo>
                      <a:pt x="1" y="939"/>
                    </a:lnTo>
                    <a:lnTo>
                      <a:pt x="0" y="949"/>
                    </a:lnTo>
                    <a:lnTo>
                      <a:pt x="0" y="949"/>
                    </a:lnTo>
                    <a:lnTo>
                      <a:pt x="1" y="951"/>
                    </a:lnTo>
                    <a:lnTo>
                      <a:pt x="2" y="952"/>
                    </a:lnTo>
                    <a:lnTo>
                      <a:pt x="3" y="953"/>
                    </a:lnTo>
                    <a:lnTo>
                      <a:pt x="6" y="954"/>
                    </a:lnTo>
                    <a:lnTo>
                      <a:pt x="7" y="953"/>
                    </a:lnTo>
                    <a:lnTo>
                      <a:pt x="9" y="952"/>
                    </a:lnTo>
                    <a:lnTo>
                      <a:pt x="10" y="951"/>
                    </a:lnTo>
                    <a:lnTo>
                      <a:pt x="11" y="949"/>
                    </a:lnTo>
                    <a:lnTo>
                      <a:pt x="11" y="949"/>
                    </a:lnTo>
                    <a:lnTo>
                      <a:pt x="12" y="937"/>
                    </a:lnTo>
                    <a:lnTo>
                      <a:pt x="15" y="926"/>
                    </a:lnTo>
                    <a:lnTo>
                      <a:pt x="18" y="914"/>
                    </a:lnTo>
                    <a:lnTo>
                      <a:pt x="21" y="903"/>
                    </a:lnTo>
                    <a:lnTo>
                      <a:pt x="21" y="903"/>
                    </a:lnTo>
                    <a:lnTo>
                      <a:pt x="27" y="871"/>
                    </a:lnTo>
                    <a:lnTo>
                      <a:pt x="33" y="840"/>
                    </a:lnTo>
                    <a:lnTo>
                      <a:pt x="33" y="840"/>
                    </a:lnTo>
                    <a:lnTo>
                      <a:pt x="47" y="774"/>
                    </a:lnTo>
                    <a:lnTo>
                      <a:pt x="53" y="741"/>
                    </a:lnTo>
                    <a:lnTo>
                      <a:pt x="59" y="709"/>
                    </a:lnTo>
                    <a:lnTo>
                      <a:pt x="59" y="709"/>
                    </a:lnTo>
                    <a:lnTo>
                      <a:pt x="71" y="650"/>
                    </a:lnTo>
                    <a:lnTo>
                      <a:pt x="77" y="620"/>
                    </a:lnTo>
                    <a:lnTo>
                      <a:pt x="85" y="591"/>
                    </a:lnTo>
                    <a:lnTo>
                      <a:pt x="85" y="591"/>
                    </a:lnTo>
                    <a:lnTo>
                      <a:pt x="94" y="563"/>
                    </a:lnTo>
                    <a:lnTo>
                      <a:pt x="105" y="534"/>
                    </a:lnTo>
                    <a:lnTo>
                      <a:pt x="105" y="534"/>
                    </a:lnTo>
                    <a:lnTo>
                      <a:pt x="110" y="518"/>
                    </a:lnTo>
                    <a:lnTo>
                      <a:pt x="114" y="500"/>
                    </a:lnTo>
                    <a:lnTo>
                      <a:pt x="120" y="465"/>
                    </a:lnTo>
                    <a:lnTo>
                      <a:pt x="120" y="465"/>
                    </a:lnTo>
                    <a:lnTo>
                      <a:pt x="125" y="436"/>
                    </a:lnTo>
                    <a:lnTo>
                      <a:pt x="128" y="407"/>
                    </a:lnTo>
                    <a:lnTo>
                      <a:pt x="133" y="348"/>
                    </a:lnTo>
                    <a:lnTo>
                      <a:pt x="135" y="320"/>
                    </a:lnTo>
                    <a:lnTo>
                      <a:pt x="138" y="291"/>
                    </a:lnTo>
                    <a:lnTo>
                      <a:pt x="143" y="262"/>
                    </a:lnTo>
                    <a:lnTo>
                      <a:pt x="146" y="247"/>
                    </a:lnTo>
                    <a:lnTo>
                      <a:pt x="150" y="233"/>
                    </a:lnTo>
                    <a:lnTo>
                      <a:pt x="150" y="233"/>
                    </a:lnTo>
                    <a:lnTo>
                      <a:pt x="167" y="177"/>
                    </a:lnTo>
                    <a:lnTo>
                      <a:pt x="174" y="149"/>
                    </a:lnTo>
                    <a:lnTo>
                      <a:pt x="181" y="120"/>
                    </a:lnTo>
                    <a:lnTo>
                      <a:pt x="186" y="92"/>
                    </a:lnTo>
                    <a:lnTo>
                      <a:pt x="191" y="63"/>
                    </a:lnTo>
                    <a:lnTo>
                      <a:pt x="195" y="34"/>
                    </a:lnTo>
                    <a:lnTo>
                      <a:pt x="196" y="5"/>
                    </a:lnTo>
                    <a:lnTo>
                      <a:pt x="196" y="5"/>
                    </a:lnTo>
                    <a:lnTo>
                      <a:pt x="195" y="3"/>
                    </a:lnTo>
                    <a:lnTo>
                      <a:pt x="194" y="1"/>
                    </a:lnTo>
                    <a:lnTo>
                      <a:pt x="192" y="1"/>
                    </a:lnTo>
                    <a:lnTo>
                      <a:pt x="190" y="0"/>
                    </a:lnTo>
                    <a:lnTo>
                      <a:pt x="188" y="1"/>
                    </a:lnTo>
                    <a:lnTo>
                      <a:pt x="187" y="1"/>
                    </a:lnTo>
                    <a:lnTo>
                      <a:pt x="186" y="3"/>
                    </a:lnTo>
                    <a:lnTo>
                      <a:pt x="185" y="5"/>
                    </a:lnTo>
                    <a:lnTo>
                      <a:pt x="185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HappyZcool-2016" panose="02010600030101010101" pitchFamily="2" charset="-122"/>
                  <a:ea typeface="HappyZcool-2016" panose="02010600030101010101" pitchFamily="2" charset="-122"/>
                  <a:sym typeface="HappyZcool-2016" panose="02010600030101010101" pitchFamily="2" charset="-122"/>
                </a:endParaRPr>
              </a:p>
            </p:txBody>
          </p:sp>
          <p:sp>
            <p:nvSpPr>
              <p:cNvPr id="33" name="chenying0907 914">
                <a:extLst>
                  <a:ext uri="{FF2B5EF4-FFF2-40B4-BE49-F238E27FC236}">
                    <a16:creationId xmlns:a16="http://schemas.microsoft.com/office/drawing/2014/main" id="{B68BCBD5-9DF9-4847-A7F6-3EA7EB4606C7}"/>
                  </a:ext>
                </a:extLst>
              </p:cNvPr>
              <p:cNvSpPr/>
              <p:nvPr/>
            </p:nvSpPr>
            <p:spPr bwMode="auto">
              <a:xfrm>
                <a:off x="3570288" y="1301750"/>
                <a:ext cx="96838" cy="488950"/>
              </a:xfrm>
              <a:custGeom>
                <a:avLst/>
                <a:gdLst/>
                <a:ahLst/>
                <a:cxnLst>
                  <a:cxn ang="0">
                    <a:pos x="175" y="5"/>
                  </a:cxn>
                  <a:cxn ang="0">
                    <a:pos x="172" y="13"/>
                  </a:cxn>
                  <a:cxn ang="0">
                    <a:pos x="163" y="30"/>
                  </a:cxn>
                  <a:cxn ang="0">
                    <a:pos x="161" y="39"/>
                  </a:cxn>
                  <a:cxn ang="0">
                    <a:pos x="161" y="62"/>
                  </a:cxn>
                  <a:cxn ang="0">
                    <a:pos x="159" y="87"/>
                  </a:cxn>
                  <a:cxn ang="0">
                    <a:pos x="149" y="148"/>
                  </a:cxn>
                  <a:cxn ang="0">
                    <a:pos x="146" y="164"/>
                  </a:cxn>
                  <a:cxn ang="0">
                    <a:pos x="138" y="193"/>
                  </a:cxn>
                  <a:cxn ang="0">
                    <a:pos x="135" y="207"/>
                  </a:cxn>
                  <a:cxn ang="0">
                    <a:pos x="128" y="268"/>
                  </a:cxn>
                  <a:cxn ang="0">
                    <a:pos x="117" y="361"/>
                  </a:cxn>
                  <a:cxn ang="0">
                    <a:pos x="106" y="422"/>
                  </a:cxn>
                  <a:cxn ang="0">
                    <a:pos x="99" y="452"/>
                  </a:cxn>
                  <a:cxn ang="0">
                    <a:pos x="72" y="538"/>
                  </a:cxn>
                  <a:cxn ang="0">
                    <a:pos x="64" y="568"/>
                  </a:cxn>
                  <a:cxn ang="0">
                    <a:pos x="50" y="630"/>
                  </a:cxn>
                  <a:cxn ang="0">
                    <a:pos x="38" y="691"/>
                  </a:cxn>
                  <a:cxn ang="0">
                    <a:pos x="15" y="809"/>
                  </a:cxn>
                  <a:cxn ang="0">
                    <a:pos x="6" y="865"/>
                  </a:cxn>
                  <a:cxn ang="0">
                    <a:pos x="1" y="906"/>
                  </a:cxn>
                  <a:cxn ang="0">
                    <a:pos x="0" y="921"/>
                  </a:cxn>
                  <a:cxn ang="0">
                    <a:pos x="2" y="924"/>
                  </a:cxn>
                  <a:cxn ang="0">
                    <a:pos x="5" y="925"/>
                  </a:cxn>
                  <a:cxn ang="0">
                    <a:pos x="8" y="924"/>
                  </a:cxn>
                  <a:cxn ang="0">
                    <a:pos x="9" y="921"/>
                  </a:cxn>
                  <a:cxn ang="0">
                    <a:pos x="10" y="906"/>
                  </a:cxn>
                  <a:cxn ang="0">
                    <a:pos x="13" y="875"/>
                  </a:cxn>
                  <a:cxn ang="0">
                    <a:pos x="16" y="862"/>
                  </a:cxn>
                  <a:cxn ang="0">
                    <a:pos x="25" y="803"/>
                  </a:cxn>
                  <a:cxn ang="0">
                    <a:pos x="31" y="774"/>
                  </a:cxn>
                  <a:cxn ang="0">
                    <a:pos x="48" y="685"/>
                  </a:cxn>
                  <a:cxn ang="0">
                    <a:pos x="62" y="623"/>
                  </a:cxn>
                  <a:cxn ang="0">
                    <a:pos x="75" y="560"/>
                  </a:cxn>
                  <a:cxn ang="0">
                    <a:pos x="83" y="531"/>
                  </a:cxn>
                  <a:cxn ang="0">
                    <a:pos x="110" y="446"/>
                  </a:cxn>
                  <a:cxn ang="0">
                    <a:pos x="117" y="417"/>
                  </a:cxn>
                  <a:cxn ang="0">
                    <a:pos x="129" y="355"/>
                  </a:cxn>
                  <a:cxn ang="0">
                    <a:pos x="138" y="262"/>
                  </a:cxn>
                  <a:cxn ang="0">
                    <a:pos x="145" y="201"/>
                  </a:cxn>
                  <a:cxn ang="0">
                    <a:pos x="148" y="186"/>
                  </a:cxn>
                  <a:cxn ang="0">
                    <a:pos x="157" y="157"/>
                  </a:cxn>
                  <a:cxn ang="0">
                    <a:pos x="161" y="143"/>
                  </a:cxn>
                  <a:cxn ang="0">
                    <a:pos x="167" y="94"/>
                  </a:cxn>
                  <a:cxn ang="0">
                    <a:pos x="169" y="70"/>
                  </a:cxn>
                  <a:cxn ang="0">
                    <a:pos x="171" y="45"/>
                  </a:cxn>
                  <a:cxn ang="0">
                    <a:pos x="172" y="36"/>
                  </a:cxn>
                  <a:cxn ang="0">
                    <a:pos x="181" y="17"/>
                  </a:cxn>
                  <a:cxn ang="0">
                    <a:pos x="185" y="7"/>
                  </a:cxn>
                  <a:cxn ang="0">
                    <a:pos x="185" y="5"/>
                  </a:cxn>
                  <a:cxn ang="0">
                    <a:pos x="180" y="1"/>
                  </a:cxn>
                  <a:cxn ang="0">
                    <a:pos x="177" y="1"/>
                  </a:cxn>
                  <a:cxn ang="0">
                    <a:pos x="175" y="5"/>
                  </a:cxn>
                </a:cxnLst>
                <a:rect l="0" t="0" r="r" b="b"/>
                <a:pathLst>
                  <a:path w="185" h="925">
                    <a:moveTo>
                      <a:pt x="175" y="5"/>
                    </a:moveTo>
                    <a:lnTo>
                      <a:pt x="175" y="5"/>
                    </a:lnTo>
                    <a:lnTo>
                      <a:pt x="174" y="9"/>
                    </a:lnTo>
                    <a:lnTo>
                      <a:pt x="172" y="13"/>
                    </a:lnTo>
                    <a:lnTo>
                      <a:pt x="168" y="22"/>
                    </a:lnTo>
                    <a:lnTo>
                      <a:pt x="163" y="30"/>
                    </a:lnTo>
                    <a:lnTo>
                      <a:pt x="162" y="35"/>
                    </a:lnTo>
                    <a:lnTo>
                      <a:pt x="161" y="39"/>
                    </a:lnTo>
                    <a:lnTo>
                      <a:pt x="161" y="39"/>
                    </a:lnTo>
                    <a:lnTo>
                      <a:pt x="161" y="62"/>
                    </a:lnTo>
                    <a:lnTo>
                      <a:pt x="159" y="87"/>
                    </a:lnTo>
                    <a:lnTo>
                      <a:pt x="159" y="87"/>
                    </a:lnTo>
                    <a:lnTo>
                      <a:pt x="155" y="118"/>
                    </a:lnTo>
                    <a:lnTo>
                      <a:pt x="149" y="148"/>
                    </a:lnTo>
                    <a:lnTo>
                      <a:pt x="149" y="148"/>
                    </a:lnTo>
                    <a:lnTo>
                      <a:pt x="146" y="164"/>
                    </a:lnTo>
                    <a:lnTo>
                      <a:pt x="142" y="178"/>
                    </a:lnTo>
                    <a:lnTo>
                      <a:pt x="138" y="193"/>
                    </a:lnTo>
                    <a:lnTo>
                      <a:pt x="135" y="207"/>
                    </a:lnTo>
                    <a:lnTo>
                      <a:pt x="135" y="207"/>
                    </a:lnTo>
                    <a:lnTo>
                      <a:pt x="131" y="238"/>
                    </a:lnTo>
                    <a:lnTo>
                      <a:pt x="128" y="268"/>
                    </a:lnTo>
                    <a:lnTo>
                      <a:pt x="122" y="330"/>
                    </a:lnTo>
                    <a:lnTo>
                      <a:pt x="117" y="361"/>
                    </a:lnTo>
                    <a:lnTo>
                      <a:pt x="112" y="392"/>
                    </a:lnTo>
                    <a:lnTo>
                      <a:pt x="106" y="422"/>
                    </a:lnTo>
                    <a:lnTo>
                      <a:pt x="99" y="452"/>
                    </a:lnTo>
                    <a:lnTo>
                      <a:pt x="99" y="452"/>
                    </a:lnTo>
                    <a:lnTo>
                      <a:pt x="80" y="510"/>
                    </a:lnTo>
                    <a:lnTo>
                      <a:pt x="72" y="538"/>
                    </a:lnTo>
                    <a:lnTo>
                      <a:pt x="64" y="568"/>
                    </a:lnTo>
                    <a:lnTo>
                      <a:pt x="64" y="568"/>
                    </a:lnTo>
                    <a:lnTo>
                      <a:pt x="56" y="599"/>
                    </a:lnTo>
                    <a:lnTo>
                      <a:pt x="50" y="630"/>
                    </a:lnTo>
                    <a:lnTo>
                      <a:pt x="38" y="691"/>
                    </a:lnTo>
                    <a:lnTo>
                      <a:pt x="38" y="691"/>
                    </a:lnTo>
                    <a:lnTo>
                      <a:pt x="25" y="750"/>
                    </a:lnTo>
                    <a:lnTo>
                      <a:pt x="15" y="809"/>
                    </a:lnTo>
                    <a:lnTo>
                      <a:pt x="15" y="809"/>
                    </a:lnTo>
                    <a:lnTo>
                      <a:pt x="6" y="865"/>
                    </a:lnTo>
                    <a:lnTo>
                      <a:pt x="2" y="893"/>
                    </a:lnTo>
                    <a:lnTo>
                      <a:pt x="1" y="906"/>
                    </a:lnTo>
                    <a:lnTo>
                      <a:pt x="0" y="921"/>
                    </a:lnTo>
                    <a:lnTo>
                      <a:pt x="0" y="921"/>
                    </a:lnTo>
                    <a:lnTo>
                      <a:pt x="1" y="923"/>
                    </a:lnTo>
                    <a:lnTo>
                      <a:pt x="2" y="924"/>
                    </a:lnTo>
                    <a:lnTo>
                      <a:pt x="3" y="925"/>
                    </a:lnTo>
                    <a:lnTo>
                      <a:pt x="5" y="925"/>
                    </a:lnTo>
                    <a:lnTo>
                      <a:pt x="7" y="925"/>
                    </a:lnTo>
                    <a:lnTo>
                      <a:pt x="8" y="924"/>
                    </a:lnTo>
                    <a:lnTo>
                      <a:pt x="9" y="923"/>
                    </a:lnTo>
                    <a:lnTo>
                      <a:pt x="9" y="921"/>
                    </a:lnTo>
                    <a:lnTo>
                      <a:pt x="9" y="921"/>
                    </a:lnTo>
                    <a:lnTo>
                      <a:pt x="10" y="906"/>
                    </a:lnTo>
                    <a:lnTo>
                      <a:pt x="11" y="891"/>
                    </a:lnTo>
                    <a:lnTo>
                      <a:pt x="13" y="875"/>
                    </a:lnTo>
                    <a:lnTo>
                      <a:pt x="16" y="862"/>
                    </a:lnTo>
                    <a:lnTo>
                      <a:pt x="16" y="862"/>
                    </a:lnTo>
                    <a:lnTo>
                      <a:pt x="21" y="833"/>
                    </a:lnTo>
                    <a:lnTo>
                      <a:pt x="25" y="803"/>
                    </a:lnTo>
                    <a:lnTo>
                      <a:pt x="25" y="803"/>
                    </a:lnTo>
                    <a:lnTo>
                      <a:pt x="31" y="774"/>
                    </a:lnTo>
                    <a:lnTo>
                      <a:pt x="37" y="744"/>
                    </a:lnTo>
                    <a:lnTo>
                      <a:pt x="48" y="685"/>
                    </a:lnTo>
                    <a:lnTo>
                      <a:pt x="48" y="685"/>
                    </a:lnTo>
                    <a:lnTo>
                      <a:pt x="62" y="623"/>
                    </a:lnTo>
                    <a:lnTo>
                      <a:pt x="68" y="592"/>
                    </a:lnTo>
                    <a:lnTo>
                      <a:pt x="75" y="560"/>
                    </a:lnTo>
                    <a:lnTo>
                      <a:pt x="75" y="560"/>
                    </a:lnTo>
                    <a:lnTo>
                      <a:pt x="83" y="531"/>
                    </a:lnTo>
                    <a:lnTo>
                      <a:pt x="93" y="503"/>
                    </a:lnTo>
                    <a:lnTo>
                      <a:pt x="110" y="446"/>
                    </a:lnTo>
                    <a:lnTo>
                      <a:pt x="110" y="446"/>
                    </a:lnTo>
                    <a:lnTo>
                      <a:pt x="117" y="417"/>
                    </a:lnTo>
                    <a:lnTo>
                      <a:pt x="124" y="386"/>
                    </a:lnTo>
                    <a:lnTo>
                      <a:pt x="129" y="355"/>
                    </a:lnTo>
                    <a:lnTo>
                      <a:pt x="132" y="324"/>
                    </a:lnTo>
                    <a:lnTo>
                      <a:pt x="138" y="262"/>
                    </a:lnTo>
                    <a:lnTo>
                      <a:pt x="141" y="231"/>
                    </a:lnTo>
                    <a:lnTo>
                      <a:pt x="145" y="201"/>
                    </a:lnTo>
                    <a:lnTo>
                      <a:pt x="145" y="201"/>
                    </a:lnTo>
                    <a:lnTo>
                      <a:pt x="148" y="186"/>
                    </a:lnTo>
                    <a:lnTo>
                      <a:pt x="153" y="172"/>
                    </a:lnTo>
                    <a:lnTo>
                      <a:pt x="157" y="157"/>
                    </a:lnTo>
                    <a:lnTo>
                      <a:pt x="161" y="143"/>
                    </a:lnTo>
                    <a:lnTo>
                      <a:pt x="161" y="143"/>
                    </a:lnTo>
                    <a:lnTo>
                      <a:pt x="164" y="119"/>
                    </a:lnTo>
                    <a:lnTo>
                      <a:pt x="167" y="94"/>
                    </a:lnTo>
                    <a:lnTo>
                      <a:pt x="167" y="94"/>
                    </a:lnTo>
                    <a:lnTo>
                      <a:pt x="169" y="70"/>
                    </a:lnTo>
                    <a:lnTo>
                      <a:pt x="171" y="45"/>
                    </a:lnTo>
                    <a:lnTo>
                      <a:pt x="171" y="45"/>
                    </a:lnTo>
                    <a:lnTo>
                      <a:pt x="171" y="40"/>
                    </a:lnTo>
                    <a:lnTo>
                      <a:pt x="172" y="36"/>
                    </a:lnTo>
                    <a:lnTo>
                      <a:pt x="177" y="26"/>
                    </a:lnTo>
                    <a:lnTo>
                      <a:pt x="181" y="17"/>
                    </a:lnTo>
                    <a:lnTo>
                      <a:pt x="183" y="12"/>
                    </a:lnTo>
                    <a:lnTo>
                      <a:pt x="185" y="7"/>
                    </a:lnTo>
                    <a:lnTo>
                      <a:pt x="185" y="7"/>
                    </a:lnTo>
                    <a:lnTo>
                      <a:pt x="185" y="5"/>
                    </a:lnTo>
                    <a:lnTo>
                      <a:pt x="183" y="4"/>
                    </a:lnTo>
                    <a:lnTo>
                      <a:pt x="180" y="1"/>
                    </a:lnTo>
                    <a:lnTo>
                      <a:pt x="179" y="0"/>
                    </a:lnTo>
                    <a:lnTo>
                      <a:pt x="177" y="1"/>
                    </a:lnTo>
                    <a:lnTo>
                      <a:pt x="176" y="3"/>
                    </a:lnTo>
                    <a:lnTo>
                      <a:pt x="175" y="5"/>
                    </a:lnTo>
                    <a:lnTo>
                      <a:pt x="175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HappyZcool-2016" panose="02010600030101010101" pitchFamily="2" charset="-122"/>
                  <a:ea typeface="HappyZcool-2016" panose="02010600030101010101" pitchFamily="2" charset="-122"/>
                  <a:sym typeface="HappyZcool-2016" panose="02010600030101010101" pitchFamily="2" charset="-122"/>
                </a:endParaRPr>
              </a:p>
            </p:txBody>
          </p:sp>
          <p:sp>
            <p:nvSpPr>
              <p:cNvPr id="34" name="chenying0907 915">
                <a:extLst>
                  <a:ext uri="{FF2B5EF4-FFF2-40B4-BE49-F238E27FC236}">
                    <a16:creationId xmlns:a16="http://schemas.microsoft.com/office/drawing/2014/main" id="{DB6B7D35-3CB5-43ED-8423-EAA25A9E7F2A}"/>
                  </a:ext>
                </a:extLst>
              </p:cNvPr>
              <p:cNvSpPr/>
              <p:nvPr/>
            </p:nvSpPr>
            <p:spPr bwMode="auto">
              <a:xfrm>
                <a:off x="3605213" y="1336675"/>
                <a:ext cx="98425" cy="500063"/>
              </a:xfrm>
              <a:custGeom>
                <a:avLst/>
                <a:gdLst/>
                <a:ahLst/>
                <a:cxnLst>
                  <a:cxn ang="0">
                    <a:pos x="174" y="4"/>
                  </a:cxn>
                  <a:cxn ang="0">
                    <a:pos x="173" y="62"/>
                  </a:cxn>
                  <a:cxn ang="0">
                    <a:pos x="167" y="119"/>
                  </a:cxn>
                  <a:cxn ang="0">
                    <a:pos x="157" y="179"/>
                  </a:cxn>
                  <a:cxn ang="0">
                    <a:pos x="147" y="239"/>
                  </a:cxn>
                  <a:cxn ang="0">
                    <a:pos x="136" y="302"/>
                  </a:cxn>
                  <a:cxn ang="0">
                    <a:pos x="126" y="365"/>
                  </a:cxn>
                  <a:cxn ang="0">
                    <a:pos x="118" y="428"/>
                  </a:cxn>
                  <a:cxn ang="0">
                    <a:pos x="107" y="490"/>
                  </a:cxn>
                  <a:cxn ang="0">
                    <a:pos x="101" y="519"/>
                  </a:cxn>
                  <a:cxn ang="0">
                    <a:pos x="78" y="605"/>
                  </a:cxn>
                  <a:cxn ang="0">
                    <a:pos x="47" y="719"/>
                  </a:cxn>
                  <a:cxn ang="0">
                    <a:pos x="41" y="747"/>
                  </a:cxn>
                  <a:cxn ang="0">
                    <a:pos x="32" y="806"/>
                  </a:cxn>
                  <a:cxn ang="0">
                    <a:pos x="27" y="835"/>
                  </a:cxn>
                  <a:cxn ang="0">
                    <a:pos x="20" y="859"/>
                  </a:cxn>
                  <a:cxn ang="0">
                    <a:pos x="5" y="907"/>
                  </a:cxn>
                  <a:cxn ang="0">
                    <a:pos x="0" y="931"/>
                  </a:cxn>
                  <a:cxn ang="0">
                    <a:pos x="0" y="933"/>
                  </a:cxn>
                  <a:cxn ang="0">
                    <a:pos x="0" y="939"/>
                  </a:cxn>
                  <a:cxn ang="0">
                    <a:pos x="1" y="942"/>
                  </a:cxn>
                  <a:cxn ang="0">
                    <a:pos x="4" y="943"/>
                  </a:cxn>
                  <a:cxn ang="0">
                    <a:pos x="7" y="942"/>
                  </a:cxn>
                  <a:cxn ang="0">
                    <a:pos x="9" y="939"/>
                  </a:cxn>
                  <a:cxn ang="0">
                    <a:pos x="10" y="924"/>
                  </a:cxn>
                  <a:cxn ang="0">
                    <a:pos x="16" y="897"/>
                  </a:cxn>
                  <a:cxn ang="0">
                    <a:pos x="30" y="857"/>
                  </a:cxn>
                  <a:cxn ang="0">
                    <a:pos x="37" y="829"/>
                  </a:cxn>
                  <a:cxn ang="0">
                    <a:pos x="42" y="800"/>
                  </a:cxn>
                  <a:cxn ang="0">
                    <a:pos x="52" y="741"/>
                  </a:cxn>
                  <a:cxn ang="0">
                    <a:pos x="58" y="712"/>
                  </a:cxn>
                  <a:cxn ang="0">
                    <a:pos x="90" y="595"/>
                  </a:cxn>
                  <a:cxn ang="0">
                    <a:pos x="113" y="506"/>
                  </a:cxn>
                  <a:cxn ang="0">
                    <a:pos x="120" y="476"/>
                  </a:cxn>
                  <a:cxn ang="0">
                    <a:pos x="129" y="417"/>
                  </a:cxn>
                  <a:cxn ang="0">
                    <a:pos x="136" y="359"/>
                  </a:cxn>
                  <a:cxn ang="0">
                    <a:pos x="146" y="296"/>
                  </a:cxn>
                  <a:cxn ang="0">
                    <a:pos x="158" y="233"/>
                  </a:cxn>
                  <a:cxn ang="0">
                    <a:pos x="168" y="173"/>
                  </a:cxn>
                  <a:cxn ang="0">
                    <a:pos x="178" y="113"/>
                  </a:cxn>
                  <a:cxn ang="0">
                    <a:pos x="184" y="58"/>
                  </a:cxn>
                  <a:cxn ang="0">
                    <a:pos x="185" y="4"/>
                  </a:cxn>
                  <a:cxn ang="0">
                    <a:pos x="184" y="2"/>
                  </a:cxn>
                  <a:cxn ang="0">
                    <a:pos x="182" y="0"/>
                  </a:cxn>
                  <a:cxn ang="0">
                    <a:pos x="177" y="0"/>
                  </a:cxn>
                  <a:cxn ang="0">
                    <a:pos x="175" y="2"/>
                  </a:cxn>
                  <a:cxn ang="0">
                    <a:pos x="174" y="4"/>
                  </a:cxn>
                </a:cxnLst>
                <a:rect l="0" t="0" r="r" b="b"/>
                <a:pathLst>
                  <a:path w="185" h="943">
                    <a:moveTo>
                      <a:pt x="174" y="4"/>
                    </a:moveTo>
                    <a:lnTo>
                      <a:pt x="174" y="4"/>
                    </a:lnTo>
                    <a:lnTo>
                      <a:pt x="174" y="33"/>
                    </a:lnTo>
                    <a:lnTo>
                      <a:pt x="173" y="62"/>
                    </a:lnTo>
                    <a:lnTo>
                      <a:pt x="171" y="90"/>
                    </a:lnTo>
                    <a:lnTo>
                      <a:pt x="167" y="119"/>
                    </a:lnTo>
                    <a:lnTo>
                      <a:pt x="167" y="119"/>
                    </a:lnTo>
                    <a:lnTo>
                      <a:pt x="157" y="179"/>
                    </a:lnTo>
                    <a:lnTo>
                      <a:pt x="147" y="239"/>
                    </a:lnTo>
                    <a:lnTo>
                      <a:pt x="147" y="239"/>
                    </a:lnTo>
                    <a:lnTo>
                      <a:pt x="142" y="271"/>
                    </a:lnTo>
                    <a:lnTo>
                      <a:pt x="136" y="302"/>
                    </a:lnTo>
                    <a:lnTo>
                      <a:pt x="131" y="334"/>
                    </a:lnTo>
                    <a:lnTo>
                      <a:pt x="126" y="365"/>
                    </a:lnTo>
                    <a:lnTo>
                      <a:pt x="126" y="365"/>
                    </a:lnTo>
                    <a:lnTo>
                      <a:pt x="118" y="428"/>
                    </a:lnTo>
                    <a:lnTo>
                      <a:pt x="112" y="459"/>
                    </a:lnTo>
                    <a:lnTo>
                      <a:pt x="107" y="490"/>
                    </a:lnTo>
                    <a:lnTo>
                      <a:pt x="107" y="490"/>
                    </a:lnTo>
                    <a:lnTo>
                      <a:pt x="101" y="519"/>
                    </a:lnTo>
                    <a:lnTo>
                      <a:pt x="94" y="547"/>
                    </a:lnTo>
                    <a:lnTo>
                      <a:pt x="78" y="605"/>
                    </a:lnTo>
                    <a:lnTo>
                      <a:pt x="62" y="662"/>
                    </a:lnTo>
                    <a:lnTo>
                      <a:pt x="47" y="719"/>
                    </a:lnTo>
                    <a:lnTo>
                      <a:pt x="47" y="719"/>
                    </a:lnTo>
                    <a:lnTo>
                      <a:pt x="41" y="747"/>
                    </a:lnTo>
                    <a:lnTo>
                      <a:pt x="36" y="776"/>
                    </a:lnTo>
                    <a:lnTo>
                      <a:pt x="32" y="806"/>
                    </a:lnTo>
                    <a:lnTo>
                      <a:pt x="27" y="835"/>
                    </a:lnTo>
                    <a:lnTo>
                      <a:pt x="27" y="835"/>
                    </a:lnTo>
                    <a:lnTo>
                      <a:pt x="24" y="848"/>
                    </a:lnTo>
                    <a:lnTo>
                      <a:pt x="20" y="859"/>
                    </a:lnTo>
                    <a:lnTo>
                      <a:pt x="12" y="883"/>
                    </a:lnTo>
                    <a:lnTo>
                      <a:pt x="5" y="907"/>
                    </a:lnTo>
                    <a:lnTo>
                      <a:pt x="2" y="919"/>
                    </a:lnTo>
                    <a:lnTo>
                      <a:pt x="0" y="931"/>
                    </a:lnTo>
                    <a:lnTo>
                      <a:pt x="0" y="931"/>
                    </a:lnTo>
                    <a:lnTo>
                      <a:pt x="0" y="933"/>
                    </a:lnTo>
                    <a:lnTo>
                      <a:pt x="0" y="939"/>
                    </a:lnTo>
                    <a:lnTo>
                      <a:pt x="0" y="939"/>
                    </a:lnTo>
                    <a:lnTo>
                      <a:pt x="0" y="940"/>
                    </a:lnTo>
                    <a:lnTo>
                      <a:pt x="1" y="942"/>
                    </a:lnTo>
                    <a:lnTo>
                      <a:pt x="2" y="943"/>
                    </a:lnTo>
                    <a:lnTo>
                      <a:pt x="4" y="943"/>
                    </a:lnTo>
                    <a:lnTo>
                      <a:pt x="6" y="943"/>
                    </a:lnTo>
                    <a:lnTo>
                      <a:pt x="7" y="942"/>
                    </a:lnTo>
                    <a:lnTo>
                      <a:pt x="8" y="940"/>
                    </a:lnTo>
                    <a:lnTo>
                      <a:pt x="9" y="939"/>
                    </a:lnTo>
                    <a:lnTo>
                      <a:pt x="9" y="939"/>
                    </a:lnTo>
                    <a:lnTo>
                      <a:pt x="10" y="924"/>
                    </a:lnTo>
                    <a:lnTo>
                      <a:pt x="13" y="911"/>
                    </a:lnTo>
                    <a:lnTo>
                      <a:pt x="16" y="897"/>
                    </a:lnTo>
                    <a:lnTo>
                      <a:pt x="21" y="884"/>
                    </a:lnTo>
                    <a:lnTo>
                      <a:pt x="30" y="857"/>
                    </a:lnTo>
                    <a:lnTo>
                      <a:pt x="34" y="843"/>
                    </a:lnTo>
                    <a:lnTo>
                      <a:pt x="37" y="829"/>
                    </a:lnTo>
                    <a:lnTo>
                      <a:pt x="37" y="829"/>
                    </a:lnTo>
                    <a:lnTo>
                      <a:pt x="42" y="800"/>
                    </a:lnTo>
                    <a:lnTo>
                      <a:pt x="47" y="771"/>
                    </a:lnTo>
                    <a:lnTo>
                      <a:pt x="52" y="741"/>
                    </a:lnTo>
                    <a:lnTo>
                      <a:pt x="58" y="712"/>
                    </a:lnTo>
                    <a:lnTo>
                      <a:pt x="58" y="712"/>
                    </a:lnTo>
                    <a:lnTo>
                      <a:pt x="73" y="653"/>
                    </a:lnTo>
                    <a:lnTo>
                      <a:pt x="90" y="595"/>
                    </a:lnTo>
                    <a:lnTo>
                      <a:pt x="106" y="535"/>
                    </a:lnTo>
                    <a:lnTo>
                      <a:pt x="113" y="506"/>
                    </a:lnTo>
                    <a:lnTo>
                      <a:pt x="120" y="476"/>
                    </a:lnTo>
                    <a:lnTo>
                      <a:pt x="120" y="476"/>
                    </a:lnTo>
                    <a:lnTo>
                      <a:pt x="125" y="447"/>
                    </a:lnTo>
                    <a:lnTo>
                      <a:pt x="129" y="417"/>
                    </a:lnTo>
                    <a:lnTo>
                      <a:pt x="136" y="359"/>
                    </a:lnTo>
                    <a:lnTo>
                      <a:pt x="136" y="359"/>
                    </a:lnTo>
                    <a:lnTo>
                      <a:pt x="141" y="327"/>
                    </a:lnTo>
                    <a:lnTo>
                      <a:pt x="146" y="296"/>
                    </a:lnTo>
                    <a:lnTo>
                      <a:pt x="153" y="264"/>
                    </a:lnTo>
                    <a:lnTo>
                      <a:pt x="158" y="233"/>
                    </a:lnTo>
                    <a:lnTo>
                      <a:pt x="158" y="233"/>
                    </a:lnTo>
                    <a:lnTo>
                      <a:pt x="168" y="173"/>
                    </a:lnTo>
                    <a:lnTo>
                      <a:pt x="178" y="113"/>
                    </a:lnTo>
                    <a:lnTo>
                      <a:pt x="178" y="113"/>
                    </a:lnTo>
                    <a:lnTo>
                      <a:pt x="182" y="86"/>
                    </a:lnTo>
                    <a:lnTo>
                      <a:pt x="184" y="58"/>
                    </a:lnTo>
                    <a:lnTo>
                      <a:pt x="184" y="32"/>
                    </a:lnTo>
                    <a:lnTo>
                      <a:pt x="185" y="4"/>
                    </a:lnTo>
                    <a:lnTo>
                      <a:pt x="185" y="4"/>
                    </a:lnTo>
                    <a:lnTo>
                      <a:pt x="184" y="2"/>
                    </a:lnTo>
                    <a:lnTo>
                      <a:pt x="183" y="1"/>
                    </a:lnTo>
                    <a:lnTo>
                      <a:pt x="182" y="0"/>
                    </a:lnTo>
                    <a:lnTo>
                      <a:pt x="180" y="0"/>
                    </a:lnTo>
                    <a:lnTo>
                      <a:pt x="177" y="0"/>
                    </a:lnTo>
                    <a:lnTo>
                      <a:pt x="176" y="1"/>
                    </a:lnTo>
                    <a:lnTo>
                      <a:pt x="175" y="2"/>
                    </a:lnTo>
                    <a:lnTo>
                      <a:pt x="174" y="4"/>
                    </a:lnTo>
                    <a:lnTo>
                      <a:pt x="174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HappyZcool-2016" panose="02010600030101010101" pitchFamily="2" charset="-122"/>
                  <a:ea typeface="HappyZcool-2016" panose="02010600030101010101" pitchFamily="2" charset="-122"/>
                  <a:sym typeface="HappyZcool-2016" panose="02010600030101010101" pitchFamily="2" charset="-122"/>
                </a:endParaRPr>
              </a:p>
            </p:txBody>
          </p:sp>
          <p:sp>
            <p:nvSpPr>
              <p:cNvPr id="35" name="chenying0907 916">
                <a:extLst>
                  <a:ext uri="{FF2B5EF4-FFF2-40B4-BE49-F238E27FC236}">
                    <a16:creationId xmlns:a16="http://schemas.microsoft.com/office/drawing/2014/main" id="{BD9DEED4-6D45-4CF7-9BA5-449D2853FE04}"/>
                  </a:ext>
                </a:extLst>
              </p:cNvPr>
              <p:cNvSpPr/>
              <p:nvPr/>
            </p:nvSpPr>
            <p:spPr bwMode="auto">
              <a:xfrm>
                <a:off x="3649663" y="1366838"/>
                <a:ext cx="90488" cy="492125"/>
              </a:xfrm>
              <a:custGeom>
                <a:avLst/>
                <a:gdLst/>
                <a:ahLst/>
                <a:cxnLst>
                  <a:cxn ang="0">
                    <a:pos x="162" y="5"/>
                  </a:cxn>
                  <a:cxn ang="0">
                    <a:pos x="161" y="67"/>
                  </a:cxn>
                  <a:cxn ang="0">
                    <a:pos x="155" y="128"/>
                  </a:cxn>
                  <a:cxn ang="0">
                    <a:pos x="151" y="156"/>
                  </a:cxn>
                  <a:cxn ang="0">
                    <a:pos x="141" y="214"/>
                  </a:cxn>
                  <a:cxn ang="0">
                    <a:pos x="137" y="243"/>
                  </a:cxn>
                  <a:cxn ang="0">
                    <a:pos x="123" y="335"/>
                  </a:cxn>
                  <a:cxn ang="0">
                    <a:pos x="111" y="397"/>
                  </a:cxn>
                  <a:cxn ang="0">
                    <a:pos x="97" y="457"/>
                  </a:cxn>
                  <a:cxn ang="0">
                    <a:pos x="87" y="487"/>
                  </a:cxn>
                  <a:cxn ang="0">
                    <a:pos x="69" y="543"/>
                  </a:cxn>
                  <a:cxn ang="0">
                    <a:pos x="51" y="599"/>
                  </a:cxn>
                  <a:cxn ang="0">
                    <a:pos x="48" y="614"/>
                  </a:cxn>
                  <a:cxn ang="0">
                    <a:pos x="44" y="658"/>
                  </a:cxn>
                  <a:cxn ang="0">
                    <a:pos x="40" y="702"/>
                  </a:cxn>
                  <a:cxn ang="0">
                    <a:pos x="38" y="717"/>
                  </a:cxn>
                  <a:cxn ang="0">
                    <a:pos x="23" y="796"/>
                  </a:cxn>
                  <a:cxn ang="0">
                    <a:pos x="17" y="822"/>
                  </a:cxn>
                  <a:cxn ang="0">
                    <a:pos x="12" y="846"/>
                  </a:cxn>
                  <a:cxn ang="0">
                    <a:pos x="6" y="898"/>
                  </a:cxn>
                  <a:cxn ang="0">
                    <a:pos x="0" y="924"/>
                  </a:cxn>
                  <a:cxn ang="0">
                    <a:pos x="0" y="926"/>
                  </a:cxn>
                  <a:cxn ang="0">
                    <a:pos x="3" y="928"/>
                  </a:cxn>
                  <a:cxn ang="0">
                    <a:pos x="6" y="929"/>
                  </a:cxn>
                  <a:cxn ang="0">
                    <a:pos x="9" y="928"/>
                  </a:cxn>
                  <a:cxn ang="0">
                    <a:pos x="10" y="926"/>
                  </a:cxn>
                  <a:cxn ang="0">
                    <a:pos x="14" y="902"/>
                  </a:cxn>
                  <a:cxn ang="0">
                    <a:pos x="20" y="855"/>
                  </a:cxn>
                  <a:cxn ang="0">
                    <a:pos x="25" y="831"/>
                  </a:cxn>
                  <a:cxn ang="0">
                    <a:pos x="30" y="805"/>
                  </a:cxn>
                  <a:cxn ang="0">
                    <a:pos x="45" y="727"/>
                  </a:cxn>
                  <a:cxn ang="0">
                    <a:pos x="49" y="698"/>
                  </a:cxn>
                  <a:cxn ang="0">
                    <a:pos x="54" y="640"/>
                  </a:cxn>
                  <a:cxn ang="0">
                    <a:pos x="58" y="610"/>
                  </a:cxn>
                  <a:cxn ang="0">
                    <a:pos x="66" y="580"/>
                  </a:cxn>
                  <a:cxn ang="0">
                    <a:pos x="86" y="519"/>
                  </a:cxn>
                  <a:cxn ang="0">
                    <a:pos x="97" y="490"/>
                  </a:cxn>
                  <a:cxn ang="0">
                    <a:pos x="113" y="431"/>
                  </a:cxn>
                  <a:cxn ang="0">
                    <a:pos x="126" y="372"/>
                  </a:cxn>
                  <a:cxn ang="0">
                    <a:pos x="137" y="312"/>
                  </a:cxn>
                  <a:cxn ang="0">
                    <a:pos x="145" y="252"/>
                  </a:cxn>
                  <a:cxn ang="0">
                    <a:pos x="155" y="186"/>
                  </a:cxn>
                  <a:cxn ang="0">
                    <a:pos x="166" y="121"/>
                  </a:cxn>
                  <a:cxn ang="0">
                    <a:pos x="169" y="92"/>
                  </a:cxn>
                  <a:cxn ang="0">
                    <a:pos x="171" y="34"/>
                  </a:cxn>
                  <a:cxn ang="0">
                    <a:pos x="171" y="5"/>
                  </a:cxn>
                  <a:cxn ang="0">
                    <a:pos x="170" y="1"/>
                  </a:cxn>
                  <a:cxn ang="0">
                    <a:pos x="167" y="0"/>
                  </a:cxn>
                  <a:cxn ang="0">
                    <a:pos x="164" y="1"/>
                  </a:cxn>
                  <a:cxn ang="0">
                    <a:pos x="162" y="5"/>
                  </a:cxn>
                </a:cxnLst>
                <a:rect l="0" t="0" r="r" b="b"/>
                <a:pathLst>
                  <a:path w="171" h="929">
                    <a:moveTo>
                      <a:pt x="162" y="5"/>
                    </a:moveTo>
                    <a:lnTo>
                      <a:pt x="162" y="5"/>
                    </a:lnTo>
                    <a:lnTo>
                      <a:pt x="162" y="36"/>
                    </a:lnTo>
                    <a:lnTo>
                      <a:pt x="161" y="67"/>
                    </a:lnTo>
                    <a:lnTo>
                      <a:pt x="160" y="97"/>
                    </a:lnTo>
                    <a:lnTo>
                      <a:pt x="155" y="128"/>
                    </a:lnTo>
                    <a:lnTo>
                      <a:pt x="155" y="128"/>
                    </a:lnTo>
                    <a:lnTo>
                      <a:pt x="151" y="156"/>
                    </a:lnTo>
                    <a:lnTo>
                      <a:pt x="146" y="185"/>
                    </a:lnTo>
                    <a:lnTo>
                      <a:pt x="141" y="214"/>
                    </a:lnTo>
                    <a:lnTo>
                      <a:pt x="137" y="243"/>
                    </a:lnTo>
                    <a:lnTo>
                      <a:pt x="137" y="243"/>
                    </a:lnTo>
                    <a:lnTo>
                      <a:pt x="129" y="305"/>
                    </a:lnTo>
                    <a:lnTo>
                      <a:pt x="123" y="335"/>
                    </a:lnTo>
                    <a:lnTo>
                      <a:pt x="117" y="366"/>
                    </a:lnTo>
                    <a:lnTo>
                      <a:pt x="111" y="397"/>
                    </a:lnTo>
                    <a:lnTo>
                      <a:pt x="104" y="427"/>
                    </a:lnTo>
                    <a:lnTo>
                      <a:pt x="97" y="457"/>
                    </a:lnTo>
                    <a:lnTo>
                      <a:pt x="87" y="487"/>
                    </a:lnTo>
                    <a:lnTo>
                      <a:pt x="87" y="487"/>
                    </a:lnTo>
                    <a:lnTo>
                      <a:pt x="78" y="515"/>
                    </a:lnTo>
                    <a:lnTo>
                      <a:pt x="69" y="543"/>
                    </a:lnTo>
                    <a:lnTo>
                      <a:pt x="59" y="572"/>
                    </a:lnTo>
                    <a:lnTo>
                      <a:pt x="51" y="599"/>
                    </a:lnTo>
                    <a:lnTo>
                      <a:pt x="51" y="599"/>
                    </a:lnTo>
                    <a:lnTo>
                      <a:pt x="48" y="614"/>
                    </a:lnTo>
                    <a:lnTo>
                      <a:pt x="46" y="628"/>
                    </a:lnTo>
                    <a:lnTo>
                      <a:pt x="44" y="658"/>
                    </a:lnTo>
                    <a:lnTo>
                      <a:pt x="42" y="687"/>
                    </a:lnTo>
                    <a:lnTo>
                      <a:pt x="40" y="702"/>
                    </a:lnTo>
                    <a:lnTo>
                      <a:pt x="38" y="717"/>
                    </a:lnTo>
                    <a:lnTo>
                      <a:pt x="38" y="717"/>
                    </a:lnTo>
                    <a:lnTo>
                      <a:pt x="28" y="769"/>
                    </a:lnTo>
                    <a:lnTo>
                      <a:pt x="23" y="796"/>
                    </a:lnTo>
                    <a:lnTo>
                      <a:pt x="17" y="822"/>
                    </a:lnTo>
                    <a:lnTo>
                      <a:pt x="17" y="822"/>
                    </a:lnTo>
                    <a:lnTo>
                      <a:pt x="15" y="834"/>
                    </a:lnTo>
                    <a:lnTo>
                      <a:pt x="12" y="846"/>
                    </a:lnTo>
                    <a:lnTo>
                      <a:pt x="9" y="872"/>
                    </a:lnTo>
                    <a:lnTo>
                      <a:pt x="6" y="898"/>
                    </a:lnTo>
                    <a:lnTo>
                      <a:pt x="4" y="910"/>
                    </a:lnTo>
                    <a:lnTo>
                      <a:pt x="0" y="924"/>
                    </a:lnTo>
                    <a:lnTo>
                      <a:pt x="0" y="924"/>
                    </a:lnTo>
                    <a:lnTo>
                      <a:pt x="0" y="926"/>
                    </a:lnTo>
                    <a:lnTo>
                      <a:pt x="2" y="927"/>
                    </a:lnTo>
                    <a:lnTo>
                      <a:pt x="3" y="928"/>
                    </a:lnTo>
                    <a:lnTo>
                      <a:pt x="5" y="929"/>
                    </a:lnTo>
                    <a:lnTo>
                      <a:pt x="6" y="929"/>
                    </a:lnTo>
                    <a:lnTo>
                      <a:pt x="8" y="929"/>
                    </a:lnTo>
                    <a:lnTo>
                      <a:pt x="9" y="928"/>
                    </a:lnTo>
                    <a:lnTo>
                      <a:pt x="10" y="926"/>
                    </a:lnTo>
                    <a:lnTo>
                      <a:pt x="10" y="926"/>
                    </a:lnTo>
                    <a:lnTo>
                      <a:pt x="13" y="915"/>
                    </a:lnTo>
                    <a:lnTo>
                      <a:pt x="14" y="902"/>
                    </a:lnTo>
                    <a:lnTo>
                      <a:pt x="17" y="878"/>
                    </a:lnTo>
                    <a:lnTo>
                      <a:pt x="20" y="855"/>
                    </a:lnTo>
                    <a:lnTo>
                      <a:pt x="22" y="842"/>
                    </a:lnTo>
                    <a:lnTo>
                      <a:pt x="25" y="831"/>
                    </a:lnTo>
                    <a:lnTo>
                      <a:pt x="25" y="831"/>
                    </a:lnTo>
                    <a:lnTo>
                      <a:pt x="30" y="805"/>
                    </a:lnTo>
                    <a:lnTo>
                      <a:pt x="36" y="778"/>
                    </a:lnTo>
                    <a:lnTo>
                      <a:pt x="45" y="727"/>
                    </a:lnTo>
                    <a:lnTo>
                      <a:pt x="45" y="727"/>
                    </a:lnTo>
                    <a:lnTo>
                      <a:pt x="49" y="698"/>
                    </a:lnTo>
                    <a:lnTo>
                      <a:pt x="52" y="669"/>
                    </a:lnTo>
                    <a:lnTo>
                      <a:pt x="54" y="640"/>
                    </a:lnTo>
                    <a:lnTo>
                      <a:pt x="58" y="610"/>
                    </a:lnTo>
                    <a:lnTo>
                      <a:pt x="58" y="610"/>
                    </a:lnTo>
                    <a:lnTo>
                      <a:pt x="61" y="595"/>
                    </a:lnTo>
                    <a:lnTo>
                      <a:pt x="66" y="580"/>
                    </a:lnTo>
                    <a:lnTo>
                      <a:pt x="76" y="550"/>
                    </a:lnTo>
                    <a:lnTo>
                      <a:pt x="86" y="519"/>
                    </a:lnTo>
                    <a:lnTo>
                      <a:pt x="97" y="490"/>
                    </a:lnTo>
                    <a:lnTo>
                      <a:pt x="97" y="490"/>
                    </a:lnTo>
                    <a:lnTo>
                      <a:pt x="106" y="461"/>
                    </a:lnTo>
                    <a:lnTo>
                      <a:pt x="113" y="431"/>
                    </a:lnTo>
                    <a:lnTo>
                      <a:pt x="120" y="402"/>
                    </a:lnTo>
                    <a:lnTo>
                      <a:pt x="126" y="372"/>
                    </a:lnTo>
                    <a:lnTo>
                      <a:pt x="132" y="342"/>
                    </a:lnTo>
                    <a:lnTo>
                      <a:pt x="137" y="312"/>
                    </a:lnTo>
                    <a:lnTo>
                      <a:pt x="145" y="252"/>
                    </a:lnTo>
                    <a:lnTo>
                      <a:pt x="145" y="252"/>
                    </a:lnTo>
                    <a:lnTo>
                      <a:pt x="149" y="219"/>
                    </a:lnTo>
                    <a:lnTo>
                      <a:pt x="155" y="186"/>
                    </a:lnTo>
                    <a:lnTo>
                      <a:pt x="161" y="154"/>
                    </a:lnTo>
                    <a:lnTo>
                      <a:pt x="166" y="121"/>
                    </a:lnTo>
                    <a:lnTo>
                      <a:pt x="166" y="121"/>
                    </a:lnTo>
                    <a:lnTo>
                      <a:pt x="169" y="92"/>
                    </a:lnTo>
                    <a:lnTo>
                      <a:pt x="171" y="63"/>
                    </a:lnTo>
                    <a:lnTo>
                      <a:pt x="171" y="34"/>
                    </a:lnTo>
                    <a:lnTo>
                      <a:pt x="171" y="5"/>
                    </a:lnTo>
                    <a:lnTo>
                      <a:pt x="171" y="5"/>
                    </a:lnTo>
                    <a:lnTo>
                      <a:pt x="171" y="2"/>
                    </a:lnTo>
                    <a:lnTo>
                      <a:pt x="170" y="1"/>
                    </a:lnTo>
                    <a:lnTo>
                      <a:pt x="168" y="0"/>
                    </a:lnTo>
                    <a:lnTo>
                      <a:pt x="167" y="0"/>
                    </a:lnTo>
                    <a:lnTo>
                      <a:pt x="165" y="0"/>
                    </a:lnTo>
                    <a:lnTo>
                      <a:pt x="164" y="1"/>
                    </a:lnTo>
                    <a:lnTo>
                      <a:pt x="163" y="2"/>
                    </a:lnTo>
                    <a:lnTo>
                      <a:pt x="162" y="5"/>
                    </a:lnTo>
                    <a:lnTo>
                      <a:pt x="162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HappyZcool-2016" panose="02010600030101010101" pitchFamily="2" charset="-122"/>
                  <a:ea typeface="HappyZcool-2016" panose="02010600030101010101" pitchFamily="2" charset="-122"/>
                  <a:sym typeface="HappyZcool-2016" panose="02010600030101010101" pitchFamily="2" charset="-122"/>
                </a:endParaRPr>
              </a:p>
            </p:txBody>
          </p:sp>
          <p:sp>
            <p:nvSpPr>
              <p:cNvPr id="36" name="chenying0907 917">
                <a:extLst>
                  <a:ext uri="{FF2B5EF4-FFF2-40B4-BE49-F238E27FC236}">
                    <a16:creationId xmlns:a16="http://schemas.microsoft.com/office/drawing/2014/main" id="{382A3B25-7395-4A1E-8E64-0CCA78C3DBBC}"/>
                  </a:ext>
                </a:extLst>
              </p:cNvPr>
              <p:cNvSpPr/>
              <p:nvPr/>
            </p:nvSpPr>
            <p:spPr bwMode="auto">
              <a:xfrm>
                <a:off x="3692525" y="1401763"/>
                <a:ext cx="90488" cy="436563"/>
              </a:xfrm>
              <a:custGeom>
                <a:avLst/>
                <a:gdLst/>
                <a:ahLst/>
                <a:cxnLst>
                  <a:cxn ang="0">
                    <a:pos x="161" y="5"/>
                  </a:cxn>
                  <a:cxn ang="0">
                    <a:pos x="157" y="61"/>
                  </a:cxn>
                  <a:cxn ang="0">
                    <a:pos x="148" y="118"/>
                  </a:cxn>
                  <a:cxn ang="0">
                    <a:pos x="143" y="143"/>
                  </a:cxn>
                  <a:cxn ang="0">
                    <a:pos x="130" y="192"/>
                  </a:cxn>
                  <a:cxn ang="0">
                    <a:pos x="126" y="216"/>
                  </a:cxn>
                  <a:cxn ang="0">
                    <a:pos x="124" y="236"/>
                  </a:cxn>
                  <a:cxn ang="0">
                    <a:pos x="124" y="257"/>
                  </a:cxn>
                  <a:cxn ang="0">
                    <a:pos x="120" y="285"/>
                  </a:cxn>
                  <a:cxn ang="0">
                    <a:pos x="115" y="314"/>
                  </a:cxn>
                  <a:cxn ang="0">
                    <a:pos x="97" y="395"/>
                  </a:cxn>
                  <a:cxn ang="0">
                    <a:pos x="93" y="422"/>
                  </a:cxn>
                  <a:cxn ang="0">
                    <a:pos x="88" y="472"/>
                  </a:cxn>
                  <a:cxn ang="0">
                    <a:pos x="82" y="520"/>
                  </a:cxn>
                  <a:cxn ang="0">
                    <a:pos x="74" y="547"/>
                  </a:cxn>
                  <a:cxn ang="0">
                    <a:pos x="56" y="599"/>
                  </a:cxn>
                  <a:cxn ang="0">
                    <a:pos x="47" y="624"/>
                  </a:cxn>
                  <a:cxn ang="0">
                    <a:pos x="24" y="696"/>
                  </a:cxn>
                  <a:cxn ang="0">
                    <a:pos x="10" y="745"/>
                  </a:cxn>
                  <a:cxn ang="0">
                    <a:pos x="2" y="795"/>
                  </a:cxn>
                  <a:cxn ang="0">
                    <a:pos x="0" y="820"/>
                  </a:cxn>
                  <a:cxn ang="0">
                    <a:pos x="2" y="823"/>
                  </a:cxn>
                  <a:cxn ang="0">
                    <a:pos x="5" y="825"/>
                  </a:cxn>
                  <a:cxn ang="0">
                    <a:pos x="8" y="823"/>
                  </a:cxn>
                  <a:cxn ang="0">
                    <a:pos x="9" y="820"/>
                  </a:cxn>
                  <a:cxn ang="0">
                    <a:pos x="11" y="794"/>
                  </a:cxn>
                  <a:cxn ang="0">
                    <a:pos x="21" y="743"/>
                  </a:cxn>
                  <a:cxn ang="0">
                    <a:pos x="34" y="693"/>
                  </a:cxn>
                  <a:cxn ang="0">
                    <a:pos x="58" y="618"/>
                  </a:cxn>
                  <a:cxn ang="0">
                    <a:pos x="66" y="594"/>
                  </a:cxn>
                  <a:cxn ang="0">
                    <a:pos x="84" y="547"/>
                  </a:cxn>
                  <a:cxn ang="0">
                    <a:pos x="90" y="522"/>
                  </a:cxn>
                  <a:cxn ang="0">
                    <a:pos x="95" y="496"/>
                  </a:cxn>
                  <a:cxn ang="0">
                    <a:pos x="100" y="443"/>
                  </a:cxn>
                  <a:cxn ang="0">
                    <a:pos x="103" y="416"/>
                  </a:cxn>
                  <a:cxn ang="0">
                    <a:pos x="113" y="366"/>
                  </a:cxn>
                  <a:cxn ang="0">
                    <a:pos x="123" y="316"/>
                  </a:cxn>
                  <a:cxn ang="0">
                    <a:pos x="133" y="266"/>
                  </a:cxn>
                  <a:cxn ang="0">
                    <a:pos x="134" y="253"/>
                  </a:cxn>
                  <a:cxn ang="0">
                    <a:pos x="134" y="226"/>
                  </a:cxn>
                  <a:cxn ang="0">
                    <a:pos x="136" y="212"/>
                  </a:cxn>
                  <a:cxn ang="0">
                    <a:pos x="147" y="162"/>
                  </a:cxn>
                  <a:cxn ang="0">
                    <a:pos x="159" y="112"/>
                  </a:cxn>
                  <a:cxn ang="0">
                    <a:pos x="163" y="85"/>
                  </a:cxn>
                  <a:cxn ang="0">
                    <a:pos x="169" y="32"/>
                  </a:cxn>
                  <a:cxn ang="0">
                    <a:pos x="170" y="5"/>
                  </a:cxn>
                  <a:cxn ang="0">
                    <a:pos x="169" y="1"/>
                  </a:cxn>
                  <a:cxn ang="0">
                    <a:pos x="166" y="0"/>
                  </a:cxn>
                  <a:cxn ang="0">
                    <a:pos x="163" y="1"/>
                  </a:cxn>
                  <a:cxn ang="0">
                    <a:pos x="161" y="5"/>
                  </a:cxn>
                </a:cxnLst>
                <a:rect l="0" t="0" r="r" b="b"/>
                <a:pathLst>
                  <a:path w="170" h="825">
                    <a:moveTo>
                      <a:pt x="161" y="5"/>
                    </a:moveTo>
                    <a:lnTo>
                      <a:pt x="161" y="5"/>
                    </a:lnTo>
                    <a:lnTo>
                      <a:pt x="160" y="34"/>
                    </a:lnTo>
                    <a:lnTo>
                      <a:pt x="157" y="61"/>
                    </a:lnTo>
                    <a:lnTo>
                      <a:pt x="153" y="90"/>
                    </a:lnTo>
                    <a:lnTo>
                      <a:pt x="148" y="118"/>
                    </a:lnTo>
                    <a:lnTo>
                      <a:pt x="148" y="118"/>
                    </a:lnTo>
                    <a:lnTo>
                      <a:pt x="143" y="143"/>
                    </a:lnTo>
                    <a:lnTo>
                      <a:pt x="136" y="168"/>
                    </a:lnTo>
                    <a:lnTo>
                      <a:pt x="130" y="192"/>
                    </a:lnTo>
                    <a:lnTo>
                      <a:pt x="126" y="216"/>
                    </a:lnTo>
                    <a:lnTo>
                      <a:pt x="126" y="216"/>
                    </a:lnTo>
                    <a:lnTo>
                      <a:pt x="124" y="227"/>
                    </a:lnTo>
                    <a:lnTo>
                      <a:pt x="124" y="236"/>
                    </a:lnTo>
                    <a:lnTo>
                      <a:pt x="124" y="257"/>
                    </a:lnTo>
                    <a:lnTo>
                      <a:pt x="124" y="257"/>
                    </a:lnTo>
                    <a:lnTo>
                      <a:pt x="123" y="271"/>
                    </a:lnTo>
                    <a:lnTo>
                      <a:pt x="120" y="285"/>
                    </a:lnTo>
                    <a:lnTo>
                      <a:pt x="115" y="314"/>
                    </a:lnTo>
                    <a:lnTo>
                      <a:pt x="115" y="314"/>
                    </a:lnTo>
                    <a:lnTo>
                      <a:pt x="102" y="367"/>
                    </a:lnTo>
                    <a:lnTo>
                      <a:pt x="97" y="395"/>
                    </a:lnTo>
                    <a:lnTo>
                      <a:pt x="93" y="422"/>
                    </a:lnTo>
                    <a:lnTo>
                      <a:pt x="93" y="422"/>
                    </a:lnTo>
                    <a:lnTo>
                      <a:pt x="91" y="447"/>
                    </a:lnTo>
                    <a:lnTo>
                      <a:pt x="88" y="472"/>
                    </a:lnTo>
                    <a:lnTo>
                      <a:pt x="86" y="495"/>
                    </a:lnTo>
                    <a:lnTo>
                      <a:pt x="82" y="520"/>
                    </a:lnTo>
                    <a:lnTo>
                      <a:pt x="82" y="520"/>
                    </a:lnTo>
                    <a:lnTo>
                      <a:pt x="74" y="547"/>
                    </a:lnTo>
                    <a:lnTo>
                      <a:pt x="65" y="573"/>
                    </a:lnTo>
                    <a:lnTo>
                      <a:pt x="56" y="599"/>
                    </a:lnTo>
                    <a:lnTo>
                      <a:pt x="47" y="624"/>
                    </a:lnTo>
                    <a:lnTo>
                      <a:pt x="47" y="624"/>
                    </a:lnTo>
                    <a:lnTo>
                      <a:pt x="31" y="672"/>
                    </a:lnTo>
                    <a:lnTo>
                      <a:pt x="24" y="696"/>
                    </a:lnTo>
                    <a:lnTo>
                      <a:pt x="17" y="720"/>
                    </a:lnTo>
                    <a:lnTo>
                      <a:pt x="10" y="745"/>
                    </a:lnTo>
                    <a:lnTo>
                      <a:pt x="5" y="770"/>
                    </a:lnTo>
                    <a:lnTo>
                      <a:pt x="2" y="795"/>
                    </a:lnTo>
                    <a:lnTo>
                      <a:pt x="0" y="820"/>
                    </a:lnTo>
                    <a:lnTo>
                      <a:pt x="0" y="820"/>
                    </a:lnTo>
                    <a:lnTo>
                      <a:pt x="1" y="822"/>
                    </a:lnTo>
                    <a:lnTo>
                      <a:pt x="2" y="823"/>
                    </a:lnTo>
                    <a:lnTo>
                      <a:pt x="3" y="824"/>
                    </a:lnTo>
                    <a:lnTo>
                      <a:pt x="5" y="825"/>
                    </a:lnTo>
                    <a:lnTo>
                      <a:pt x="6" y="824"/>
                    </a:lnTo>
                    <a:lnTo>
                      <a:pt x="8" y="823"/>
                    </a:lnTo>
                    <a:lnTo>
                      <a:pt x="9" y="822"/>
                    </a:lnTo>
                    <a:lnTo>
                      <a:pt x="9" y="820"/>
                    </a:lnTo>
                    <a:lnTo>
                      <a:pt x="9" y="820"/>
                    </a:lnTo>
                    <a:lnTo>
                      <a:pt x="11" y="794"/>
                    </a:lnTo>
                    <a:lnTo>
                      <a:pt x="15" y="769"/>
                    </a:lnTo>
                    <a:lnTo>
                      <a:pt x="21" y="743"/>
                    </a:lnTo>
                    <a:lnTo>
                      <a:pt x="27" y="717"/>
                    </a:lnTo>
                    <a:lnTo>
                      <a:pt x="34" y="693"/>
                    </a:lnTo>
                    <a:lnTo>
                      <a:pt x="42" y="668"/>
                    </a:lnTo>
                    <a:lnTo>
                      <a:pt x="58" y="618"/>
                    </a:lnTo>
                    <a:lnTo>
                      <a:pt x="58" y="618"/>
                    </a:lnTo>
                    <a:lnTo>
                      <a:pt x="66" y="594"/>
                    </a:lnTo>
                    <a:lnTo>
                      <a:pt x="75" y="571"/>
                    </a:lnTo>
                    <a:lnTo>
                      <a:pt x="84" y="547"/>
                    </a:lnTo>
                    <a:lnTo>
                      <a:pt x="90" y="522"/>
                    </a:lnTo>
                    <a:lnTo>
                      <a:pt x="90" y="522"/>
                    </a:lnTo>
                    <a:lnTo>
                      <a:pt x="93" y="510"/>
                    </a:lnTo>
                    <a:lnTo>
                      <a:pt x="95" y="496"/>
                    </a:lnTo>
                    <a:lnTo>
                      <a:pt x="98" y="469"/>
                    </a:lnTo>
                    <a:lnTo>
                      <a:pt x="100" y="443"/>
                    </a:lnTo>
                    <a:lnTo>
                      <a:pt x="103" y="416"/>
                    </a:lnTo>
                    <a:lnTo>
                      <a:pt x="103" y="416"/>
                    </a:lnTo>
                    <a:lnTo>
                      <a:pt x="107" y="391"/>
                    </a:lnTo>
                    <a:lnTo>
                      <a:pt x="113" y="366"/>
                    </a:lnTo>
                    <a:lnTo>
                      <a:pt x="123" y="316"/>
                    </a:lnTo>
                    <a:lnTo>
                      <a:pt x="123" y="316"/>
                    </a:lnTo>
                    <a:lnTo>
                      <a:pt x="128" y="291"/>
                    </a:lnTo>
                    <a:lnTo>
                      <a:pt x="133" y="266"/>
                    </a:lnTo>
                    <a:lnTo>
                      <a:pt x="133" y="266"/>
                    </a:lnTo>
                    <a:lnTo>
                      <a:pt x="134" y="253"/>
                    </a:lnTo>
                    <a:lnTo>
                      <a:pt x="134" y="239"/>
                    </a:lnTo>
                    <a:lnTo>
                      <a:pt x="134" y="226"/>
                    </a:lnTo>
                    <a:lnTo>
                      <a:pt x="136" y="212"/>
                    </a:lnTo>
                    <a:lnTo>
                      <a:pt x="136" y="212"/>
                    </a:lnTo>
                    <a:lnTo>
                      <a:pt x="141" y="186"/>
                    </a:lnTo>
                    <a:lnTo>
                      <a:pt x="147" y="162"/>
                    </a:lnTo>
                    <a:lnTo>
                      <a:pt x="153" y="137"/>
                    </a:lnTo>
                    <a:lnTo>
                      <a:pt x="159" y="112"/>
                    </a:lnTo>
                    <a:lnTo>
                      <a:pt x="159" y="112"/>
                    </a:lnTo>
                    <a:lnTo>
                      <a:pt x="163" y="85"/>
                    </a:lnTo>
                    <a:lnTo>
                      <a:pt x="167" y="58"/>
                    </a:lnTo>
                    <a:lnTo>
                      <a:pt x="169" y="32"/>
                    </a:lnTo>
                    <a:lnTo>
                      <a:pt x="170" y="5"/>
                    </a:lnTo>
                    <a:lnTo>
                      <a:pt x="170" y="5"/>
                    </a:lnTo>
                    <a:lnTo>
                      <a:pt x="170" y="3"/>
                    </a:lnTo>
                    <a:lnTo>
                      <a:pt x="169" y="1"/>
                    </a:lnTo>
                    <a:lnTo>
                      <a:pt x="168" y="0"/>
                    </a:lnTo>
                    <a:lnTo>
                      <a:pt x="166" y="0"/>
                    </a:lnTo>
                    <a:lnTo>
                      <a:pt x="164" y="0"/>
                    </a:lnTo>
                    <a:lnTo>
                      <a:pt x="163" y="1"/>
                    </a:lnTo>
                    <a:lnTo>
                      <a:pt x="162" y="3"/>
                    </a:lnTo>
                    <a:lnTo>
                      <a:pt x="161" y="5"/>
                    </a:lnTo>
                    <a:lnTo>
                      <a:pt x="161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HappyZcool-2016" panose="02010600030101010101" pitchFamily="2" charset="-122"/>
                  <a:ea typeface="HappyZcool-2016" panose="02010600030101010101" pitchFamily="2" charset="-122"/>
                  <a:sym typeface="HappyZcool-2016" panose="02010600030101010101" pitchFamily="2" charset="-122"/>
                </a:endParaRPr>
              </a:p>
            </p:txBody>
          </p:sp>
          <p:sp>
            <p:nvSpPr>
              <p:cNvPr id="37" name="chenying0907 918">
                <a:extLst>
                  <a:ext uri="{FF2B5EF4-FFF2-40B4-BE49-F238E27FC236}">
                    <a16:creationId xmlns:a16="http://schemas.microsoft.com/office/drawing/2014/main" id="{DB613F0E-3B96-4694-8F1E-59E3800EEC13}"/>
                  </a:ext>
                </a:extLst>
              </p:cNvPr>
              <p:cNvSpPr/>
              <p:nvPr/>
            </p:nvSpPr>
            <p:spPr bwMode="auto">
              <a:xfrm>
                <a:off x="3751263" y="1443038"/>
                <a:ext cx="66675" cy="360363"/>
              </a:xfrm>
              <a:custGeom>
                <a:avLst/>
                <a:gdLst/>
                <a:ahLst/>
                <a:cxnLst>
                  <a:cxn ang="0">
                    <a:pos x="117" y="4"/>
                  </a:cxn>
                  <a:cxn ang="0">
                    <a:pos x="116" y="50"/>
                  </a:cxn>
                  <a:cxn ang="0">
                    <a:pos x="108" y="139"/>
                  </a:cxn>
                  <a:cxn ang="0">
                    <a:pos x="94" y="228"/>
                  </a:cxn>
                  <a:cxn ang="0">
                    <a:pos x="68" y="361"/>
                  </a:cxn>
                  <a:cxn ang="0">
                    <a:pos x="63" y="383"/>
                  </a:cxn>
                  <a:cxn ang="0">
                    <a:pos x="57" y="404"/>
                  </a:cxn>
                  <a:cxn ang="0">
                    <a:pos x="48" y="432"/>
                  </a:cxn>
                  <a:cxn ang="0">
                    <a:pos x="47" y="440"/>
                  </a:cxn>
                  <a:cxn ang="0">
                    <a:pos x="44" y="482"/>
                  </a:cxn>
                  <a:cxn ang="0">
                    <a:pos x="38" y="523"/>
                  </a:cxn>
                  <a:cxn ang="0">
                    <a:pos x="32" y="542"/>
                  </a:cxn>
                  <a:cxn ang="0">
                    <a:pos x="10" y="598"/>
                  </a:cxn>
                  <a:cxn ang="0">
                    <a:pos x="7" y="608"/>
                  </a:cxn>
                  <a:cxn ang="0">
                    <a:pos x="2" y="637"/>
                  </a:cxn>
                  <a:cxn ang="0">
                    <a:pos x="0" y="678"/>
                  </a:cxn>
                  <a:cxn ang="0">
                    <a:pos x="0" y="680"/>
                  </a:cxn>
                  <a:cxn ang="0">
                    <a:pos x="3" y="682"/>
                  </a:cxn>
                  <a:cxn ang="0">
                    <a:pos x="6" y="682"/>
                  </a:cxn>
                  <a:cxn ang="0">
                    <a:pos x="9" y="680"/>
                  </a:cxn>
                  <a:cxn ang="0">
                    <a:pos x="9" y="678"/>
                  </a:cxn>
                  <a:cxn ang="0">
                    <a:pos x="12" y="635"/>
                  </a:cxn>
                  <a:cxn ang="0">
                    <a:pos x="22" y="594"/>
                  </a:cxn>
                  <a:cxn ang="0">
                    <a:pos x="36" y="556"/>
                  </a:cxn>
                  <a:cxn ang="0">
                    <a:pos x="48" y="517"/>
                  </a:cxn>
                  <a:cxn ang="0">
                    <a:pos x="51" y="501"/>
                  </a:cxn>
                  <a:cxn ang="0">
                    <a:pos x="56" y="448"/>
                  </a:cxn>
                  <a:cxn ang="0">
                    <a:pos x="57" y="436"/>
                  </a:cxn>
                  <a:cxn ang="0">
                    <a:pos x="67" y="398"/>
                  </a:cxn>
                  <a:cxn ang="0">
                    <a:pos x="77" y="359"/>
                  </a:cxn>
                  <a:cxn ang="0">
                    <a:pos x="80" y="347"/>
                  </a:cxn>
                  <a:cxn ang="0">
                    <a:pos x="96" y="262"/>
                  </a:cxn>
                  <a:cxn ang="0">
                    <a:pos x="112" y="178"/>
                  </a:cxn>
                  <a:cxn ang="0">
                    <a:pos x="119" y="134"/>
                  </a:cxn>
                  <a:cxn ang="0">
                    <a:pos x="127" y="48"/>
                  </a:cxn>
                  <a:cxn ang="0">
                    <a:pos x="128" y="4"/>
                  </a:cxn>
                  <a:cxn ang="0">
                    <a:pos x="126" y="1"/>
                  </a:cxn>
                  <a:cxn ang="0">
                    <a:pos x="122" y="0"/>
                  </a:cxn>
                  <a:cxn ang="0">
                    <a:pos x="119" y="1"/>
                  </a:cxn>
                  <a:cxn ang="0">
                    <a:pos x="117" y="4"/>
                  </a:cxn>
                </a:cxnLst>
                <a:rect l="0" t="0" r="r" b="b"/>
                <a:pathLst>
                  <a:path w="128" h="682">
                    <a:moveTo>
                      <a:pt x="117" y="4"/>
                    </a:moveTo>
                    <a:lnTo>
                      <a:pt x="117" y="4"/>
                    </a:lnTo>
                    <a:lnTo>
                      <a:pt x="117" y="27"/>
                    </a:lnTo>
                    <a:lnTo>
                      <a:pt x="116" y="50"/>
                    </a:lnTo>
                    <a:lnTo>
                      <a:pt x="113" y="95"/>
                    </a:lnTo>
                    <a:lnTo>
                      <a:pt x="108" y="139"/>
                    </a:lnTo>
                    <a:lnTo>
                      <a:pt x="101" y="184"/>
                    </a:lnTo>
                    <a:lnTo>
                      <a:pt x="94" y="228"/>
                    </a:lnTo>
                    <a:lnTo>
                      <a:pt x="84" y="273"/>
                    </a:lnTo>
                    <a:lnTo>
                      <a:pt x="68" y="361"/>
                    </a:lnTo>
                    <a:lnTo>
                      <a:pt x="68" y="361"/>
                    </a:lnTo>
                    <a:lnTo>
                      <a:pt x="63" y="383"/>
                    </a:lnTo>
                    <a:lnTo>
                      <a:pt x="57" y="404"/>
                    </a:lnTo>
                    <a:lnTo>
                      <a:pt x="57" y="404"/>
                    </a:lnTo>
                    <a:lnTo>
                      <a:pt x="51" y="422"/>
                    </a:lnTo>
                    <a:lnTo>
                      <a:pt x="48" y="432"/>
                    </a:lnTo>
                    <a:lnTo>
                      <a:pt x="47" y="440"/>
                    </a:lnTo>
                    <a:lnTo>
                      <a:pt x="47" y="440"/>
                    </a:lnTo>
                    <a:lnTo>
                      <a:pt x="46" y="461"/>
                    </a:lnTo>
                    <a:lnTo>
                      <a:pt x="44" y="482"/>
                    </a:lnTo>
                    <a:lnTo>
                      <a:pt x="41" y="503"/>
                    </a:lnTo>
                    <a:lnTo>
                      <a:pt x="38" y="523"/>
                    </a:lnTo>
                    <a:lnTo>
                      <a:pt x="38" y="523"/>
                    </a:lnTo>
                    <a:lnTo>
                      <a:pt x="32" y="542"/>
                    </a:lnTo>
                    <a:lnTo>
                      <a:pt x="24" y="561"/>
                    </a:lnTo>
                    <a:lnTo>
                      <a:pt x="10" y="598"/>
                    </a:lnTo>
                    <a:lnTo>
                      <a:pt x="10" y="598"/>
                    </a:lnTo>
                    <a:lnTo>
                      <a:pt x="7" y="608"/>
                    </a:lnTo>
                    <a:lnTo>
                      <a:pt x="5" y="618"/>
                    </a:lnTo>
                    <a:lnTo>
                      <a:pt x="2" y="637"/>
                    </a:lnTo>
                    <a:lnTo>
                      <a:pt x="0" y="657"/>
                    </a:lnTo>
                    <a:lnTo>
                      <a:pt x="0" y="678"/>
                    </a:lnTo>
                    <a:lnTo>
                      <a:pt x="0" y="678"/>
                    </a:lnTo>
                    <a:lnTo>
                      <a:pt x="0" y="680"/>
                    </a:lnTo>
                    <a:lnTo>
                      <a:pt x="1" y="681"/>
                    </a:lnTo>
                    <a:lnTo>
                      <a:pt x="3" y="682"/>
                    </a:lnTo>
                    <a:lnTo>
                      <a:pt x="4" y="682"/>
                    </a:lnTo>
                    <a:lnTo>
                      <a:pt x="6" y="682"/>
                    </a:lnTo>
                    <a:lnTo>
                      <a:pt x="7" y="681"/>
                    </a:lnTo>
                    <a:lnTo>
                      <a:pt x="9" y="680"/>
                    </a:lnTo>
                    <a:lnTo>
                      <a:pt x="9" y="678"/>
                    </a:lnTo>
                    <a:lnTo>
                      <a:pt x="9" y="678"/>
                    </a:lnTo>
                    <a:lnTo>
                      <a:pt x="10" y="656"/>
                    </a:lnTo>
                    <a:lnTo>
                      <a:pt x="12" y="635"/>
                    </a:lnTo>
                    <a:lnTo>
                      <a:pt x="16" y="615"/>
                    </a:lnTo>
                    <a:lnTo>
                      <a:pt x="22" y="594"/>
                    </a:lnTo>
                    <a:lnTo>
                      <a:pt x="22" y="594"/>
                    </a:lnTo>
                    <a:lnTo>
                      <a:pt x="36" y="556"/>
                    </a:lnTo>
                    <a:lnTo>
                      <a:pt x="43" y="537"/>
                    </a:lnTo>
                    <a:lnTo>
                      <a:pt x="48" y="517"/>
                    </a:lnTo>
                    <a:lnTo>
                      <a:pt x="48" y="517"/>
                    </a:lnTo>
                    <a:lnTo>
                      <a:pt x="51" y="501"/>
                    </a:lnTo>
                    <a:lnTo>
                      <a:pt x="53" y="483"/>
                    </a:lnTo>
                    <a:lnTo>
                      <a:pt x="56" y="448"/>
                    </a:lnTo>
                    <a:lnTo>
                      <a:pt x="56" y="448"/>
                    </a:lnTo>
                    <a:lnTo>
                      <a:pt x="57" y="436"/>
                    </a:lnTo>
                    <a:lnTo>
                      <a:pt x="60" y="422"/>
                    </a:lnTo>
                    <a:lnTo>
                      <a:pt x="67" y="398"/>
                    </a:lnTo>
                    <a:lnTo>
                      <a:pt x="74" y="372"/>
                    </a:lnTo>
                    <a:lnTo>
                      <a:pt x="77" y="359"/>
                    </a:lnTo>
                    <a:lnTo>
                      <a:pt x="80" y="347"/>
                    </a:lnTo>
                    <a:lnTo>
                      <a:pt x="80" y="347"/>
                    </a:lnTo>
                    <a:lnTo>
                      <a:pt x="87" y="305"/>
                    </a:lnTo>
                    <a:lnTo>
                      <a:pt x="96" y="262"/>
                    </a:lnTo>
                    <a:lnTo>
                      <a:pt x="104" y="220"/>
                    </a:lnTo>
                    <a:lnTo>
                      <a:pt x="112" y="178"/>
                    </a:lnTo>
                    <a:lnTo>
                      <a:pt x="112" y="178"/>
                    </a:lnTo>
                    <a:lnTo>
                      <a:pt x="119" y="134"/>
                    </a:lnTo>
                    <a:lnTo>
                      <a:pt x="123" y="92"/>
                    </a:lnTo>
                    <a:lnTo>
                      <a:pt x="127" y="48"/>
                    </a:lnTo>
                    <a:lnTo>
                      <a:pt x="128" y="4"/>
                    </a:lnTo>
                    <a:lnTo>
                      <a:pt x="128" y="4"/>
                    </a:lnTo>
                    <a:lnTo>
                      <a:pt x="127" y="2"/>
                    </a:lnTo>
                    <a:lnTo>
                      <a:pt x="126" y="1"/>
                    </a:lnTo>
                    <a:lnTo>
                      <a:pt x="125" y="0"/>
                    </a:lnTo>
                    <a:lnTo>
                      <a:pt x="122" y="0"/>
                    </a:lnTo>
                    <a:lnTo>
                      <a:pt x="120" y="0"/>
                    </a:lnTo>
                    <a:lnTo>
                      <a:pt x="119" y="1"/>
                    </a:lnTo>
                    <a:lnTo>
                      <a:pt x="118" y="2"/>
                    </a:lnTo>
                    <a:lnTo>
                      <a:pt x="117" y="4"/>
                    </a:lnTo>
                    <a:lnTo>
                      <a:pt x="117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HappyZcool-2016" panose="02010600030101010101" pitchFamily="2" charset="-122"/>
                  <a:ea typeface="HappyZcool-2016" panose="02010600030101010101" pitchFamily="2" charset="-122"/>
                  <a:sym typeface="HappyZcool-2016" panose="02010600030101010101" pitchFamily="2" charset="-122"/>
                </a:endParaRPr>
              </a:p>
            </p:txBody>
          </p:sp>
          <p:sp>
            <p:nvSpPr>
              <p:cNvPr id="38" name="chenying0907 919">
                <a:extLst>
                  <a:ext uri="{FF2B5EF4-FFF2-40B4-BE49-F238E27FC236}">
                    <a16:creationId xmlns:a16="http://schemas.microsoft.com/office/drawing/2014/main" id="{A7F0A257-221C-47F3-BC65-211C9477CE18}"/>
                  </a:ext>
                </a:extLst>
              </p:cNvPr>
              <p:cNvSpPr/>
              <p:nvPr/>
            </p:nvSpPr>
            <p:spPr bwMode="auto">
              <a:xfrm>
                <a:off x="3797300" y="1477963"/>
                <a:ext cx="60325" cy="268288"/>
              </a:xfrm>
              <a:custGeom>
                <a:avLst/>
                <a:gdLst/>
                <a:ahLst/>
                <a:cxnLst>
                  <a:cxn ang="0">
                    <a:pos x="114" y="4"/>
                  </a:cxn>
                  <a:cxn ang="0">
                    <a:pos x="113" y="1"/>
                  </a:cxn>
                  <a:cxn ang="0">
                    <a:pos x="110" y="0"/>
                  </a:cxn>
                  <a:cxn ang="0">
                    <a:pos x="106" y="1"/>
                  </a:cxn>
                  <a:cxn ang="0">
                    <a:pos x="105" y="4"/>
                  </a:cxn>
                  <a:cxn ang="0">
                    <a:pos x="104" y="38"/>
                  </a:cxn>
                  <a:cxn ang="0">
                    <a:pos x="94" y="104"/>
                  </a:cxn>
                  <a:cxn ang="0">
                    <a:pos x="81" y="170"/>
                  </a:cxn>
                  <a:cxn ang="0">
                    <a:pos x="58" y="268"/>
                  </a:cxn>
                  <a:cxn ang="0">
                    <a:pos x="47" y="324"/>
                  </a:cxn>
                  <a:cxn ang="0">
                    <a:pos x="37" y="366"/>
                  </a:cxn>
                  <a:cxn ang="0">
                    <a:pos x="31" y="379"/>
                  </a:cxn>
                  <a:cxn ang="0">
                    <a:pos x="28" y="393"/>
                  </a:cxn>
                  <a:cxn ang="0">
                    <a:pos x="25" y="419"/>
                  </a:cxn>
                  <a:cxn ang="0">
                    <a:pos x="22" y="433"/>
                  </a:cxn>
                  <a:cxn ang="0">
                    <a:pos x="8" y="483"/>
                  </a:cxn>
                  <a:cxn ang="0">
                    <a:pos x="1" y="500"/>
                  </a:cxn>
                  <a:cxn ang="0">
                    <a:pos x="0" y="504"/>
                  </a:cxn>
                  <a:cxn ang="0">
                    <a:pos x="5" y="507"/>
                  </a:cxn>
                  <a:cxn ang="0">
                    <a:pos x="8" y="506"/>
                  </a:cxn>
                  <a:cxn ang="0">
                    <a:pos x="10" y="505"/>
                  </a:cxn>
                  <a:cxn ang="0">
                    <a:pos x="25" y="465"/>
                  </a:cxn>
                  <a:cxn ang="0">
                    <a:pos x="32" y="437"/>
                  </a:cxn>
                  <a:cxn ang="0">
                    <a:pos x="38" y="409"/>
                  </a:cxn>
                  <a:cxn ang="0">
                    <a:pos x="39" y="396"/>
                  </a:cxn>
                  <a:cxn ang="0">
                    <a:pos x="41" y="380"/>
                  </a:cxn>
                  <a:cxn ang="0">
                    <a:pos x="55" y="335"/>
                  </a:cxn>
                  <a:cxn ang="0">
                    <a:pos x="59" y="319"/>
                  </a:cxn>
                  <a:cxn ang="0">
                    <a:pos x="64" y="286"/>
                  </a:cxn>
                  <a:cxn ang="0">
                    <a:pos x="68" y="271"/>
                  </a:cxn>
                  <a:cxn ang="0">
                    <a:pos x="96" y="142"/>
                  </a:cxn>
                  <a:cxn ang="0">
                    <a:pos x="109" y="76"/>
                  </a:cxn>
                  <a:cxn ang="0">
                    <a:pos x="114" y="10"/>
                  </a:cxn>
                  <a:cxn ang="0">
                    <a:pos x="114" y="9"/>
                  </a:cxn>
                </a:cxnLst>
                <a:rect l="0" t="0" r="r" b="b"/>
                <a:pathLst>
                  <a:path w="114" h="507">
                    <a:moveTo>
                      <a:pt x="114" y="4"/>
                    </a:moveTo>
                    <a:lnTo>
                      <a:pt x="114" y="4"/>
                    </a:lnTo>
                    <a:lnTo>
                      <a:pt x="114" y="2"/>
                    </a:lnTo>
                    <a:lnTo>
                      <a:pt x="113" y="1"/>
                    </a:lnTo>
                    <a:lnTo>
                      <a:pt x="111" y="0"/>
                    </a:lnTo>
                    <a:lnTo>
                      <a:pt x="110" y="0"/>
                    </a:lnTo>
                    <a:lnTo>
                      <a:pt x="108" y="0"/>
                    </a:lnTo>
                    <a:lnTo>
                      <a:pt x="106" y="1"/>
                    </a:lnTo>
                    <a:lnTo>
                      <a:pt x="105" y="2"/>
                    </a:lnTo>
                    <a:lnTo>
                      <a:pt x="105" y="4"/>
                    </a:lnTo>
                    <a:lnTo>
                      <a:pt x="105" y="4"/>
                    </a:lnTo>
                    <a:lnTo>
                      <a:pt x="104" y="38"/>
                    </a:lnTo>
                    <a:lnTo>
                      <a:pt x="100" y="71"/>
                    </a:lnTo>
                    <a:lnTo>
                      <a:pt x="94" y="104"/>
                    </a:lnTo>
                    <a:lnTo>
                      <a:pt x="88" y="137"/>
                    </a:lnTo>
                    <a:lnTo>
                      <a:pt x="81" y="170"/>
                    </a:lnTo>
                    <a:lnTo>
                      <a:pt x="74" y="203"/>
                    </a:lnTo>
                    <a:lnTo>
                      <a:pt x="58" y="268"/>
                    </a:lnTo>
                    <a:lnTo>
                      <a:pt x="58" y="268"/>
                    </a:lnTo>
                    <a:lnTo>
                      <a:pt x="47" y="324"/>
                    </a:lnTo>
                    <a:lnTo>
                      <a:pt x="40" y="352"/>
                    </a:lnTo>
                    <a:lnTo>
                      <a:pt x="37" y="366"/>
                    </a:lnTo>
                    <a:lnTo>
                      <a:pt x="31" y="379"/>
                    </a:lnTo>
                    <a:lnTo>
                      <a:pt x="31" y="379"/>
                    </a:lnTo>
                    <a:lnTo>
                      <a:pt x="29" y="385"/>
                    </a:lnTo>
                    <a:lnTo>
                      <a:pt x="28" y="393"/>
                    </a:lnTo>
                    <a:lnTo>
                      <a:pt x="26" y="406"/>
                    </a:lnTo>
                    <a:lnTo>
                      <a:pt x="25" y="419"/>
                    </a:lnTo>
                    <a:lnTo>
                      <a:pt x="22" y="433"/>
                    </a:lnTo>
                    <a:lnTo>
                      <a:pt x="22" y="433"/>
                    </a:lnTo>
                    <a:lnTo>
                      <a:pt x="13" y="467"/>
                    </a:lnTo>
                    <a:lnTo>
                      <a:pt x="8" y="483"/>
                    </a:lnTo>
                    <a:lnTo>
                      <a:pt x="1" y="500"/>
                    </a:lnTo>
                    <a:lnTo>
                      <a:pt x="1" y="500"/>
                    </a:lnTo>
                    <a:lnTo>
                      <a:pt x="0" y="502"/>
                    </a:lnTo>
                    <a:lnTo>
                      <a:pt x="0" y="504"/>
                    </a:lnTo>
                    <a:lnTo>
                      <a:pt x="3" y="506"/>
                    </a:lnTo>
                    <a:lnTo>
                      <a:pt x="5" y="507"/>
                    </a:lnTo>
                    <a:lnTo>
                      <a:pt x="7" y="507"/>
                    </a:lnTo>
                    <a:lnTo>
                      <a:pt x="8" y="506"/>
                    </a:lnTo>
                    <a:lnTo>
                      <a:pt x="10" y="505"/>
                    </a:lnTo>
                    <a:lnTo>
                      <a:pt x="10" y="505"/>
                    </a:lnTo>
                    <a:lnTo>
                      <a:pt x="20" y="479"/>
                    </a:lnTo>
                    <a:lnTo>
                      <a:pt x="25" y="465"/>
                    </a:lnTo>
                    <a:lnTo>
                      <a:pt x="29" y="451"/>
                    </a:lnTo>
                    <a:lnTo>
                      <a:pt x="32" y="437"/>
                    </a:lnTo>
                    <a:lnTo>
                      <a:pt x="36" y="424"/>
                    </a:lnTo>
                    <a:lnTo>
                      <a:pt x="38" y="409"/>
                    </a:lnTo>
                    <a:lnTo>
                      <a:pt x="39" y="396"/>
                    </a:lnTo>
                    <a:lnTo>
                      <a:pt x="39" y="396"/>
                    </a:lnTo>
                    <a:lnTo>
                      <a:pt x="40" y="387"/>
                    </a:lnTo>
                    <a:lnTo>
                      <a:pt x="41" y="380"/>
                    </a:lnTo>
                    <a:lnTo>
                      <a:pt x="45" y="365"/>
                    </a:lnTo>
                    <a:lnTo>
                      <a:pt x="55" y="335"/>
                    </a:lnTo>
                    <a:lnTo>
                      <a:pt x="55" y="335"/>
                    </a:lnTo>
                    <a:lnTo>
                      <a:pt x="59" y="319"/>
                    </a:lnTo>
                    <a:lnTo>
                      <a:pt x="62" y="303"/>
                    </a:lnTo>
                    <a:lnTo>
                      <a:pt x="64" y="286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82" y="206"/>
                    </a:lnTo>
                    <a:lnTo>
                      <a:pt x="96" y="142"/>
                    </a:lnTo>
                    <a:lnTo>
                      <a:pt x="103" y="109"/>
                    </a:lnTo>
                    <a:lnTo>
                      <a:pt x="109" y="76"/>
                    </a:lnTo>
                    <a:lnTo>
                      <a:pt x="112" y="43"/>
                    </a:lnTo>
                    <a:lnTo>
                      <a:pt x="114" y="10"/>
                    </a:lnTo>
                    <a:lnTo>
                      <a:pt x="114" y="10"/>
                    </a:lnTo>
                    <a:lnTo>
                      <a:pt x="114" y="9"/>
                    </a:lnTo>
                    <a:lnTo>
                      <a:pt x="114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HappyZcool-2016" panose="02010600030101010101" pitchFamily="2" charset="-122"/>
                  <a:ea typeface="HappyZcool-2016" panose="02010600030101010101" pitchFamily="2" charset="-122"/>
                  <a:sym typeface="HappyZcool-2016" panose="02010600030101010101" pitchFamily="2" charset="-122"/>
                </a:endParaRPr>
              </a:p>
            </p:txBody>
          </p:sp>
          <p:sp>
            <p:nvSpPr>
              <p:cNvPr id="39" name="chenying0907 920">
                <a:extLst>
                  <a:ext uri="{FF2B5EF4-FFF2-40B4-BE49-F238E27FC236}">
                    <a16:creationId xmlns:a16="http://schemas.microsoft.com/office/drawing/2014/main" id="{8CB8A562-FDB1-4AD4-BCFE-5F2BAA9A81AC}"/>
                  </a:ext>
                </a:extLst>
              </p:cNvPr>
              <p:cNvSpPr/>
              <p:nvPr/>
            </p:nvSpPr>
            <p:spPr bwMode="auto">
              <a:xfrm>
                <a:off x="3857625" y="1504950"/>
                <a:ext cx="33338" cy="190500"/>
              </a:xfrm>
              <a:custGeom>
                <a:avLst/>
                <a:gdLst/>
                <a:ahLst/>
                <a:cxnLst>
                  <a:cxn ang="0">
                    <a:pos x="54" y="2"/>
                  </a:cxn>
                  <a:cxn ang="0">
                    <a:pos x="48" y="11"/>
                  </a:cxn>
                  <a:cxn ang="0">
                    <a:pos x="45" y="24"/>
                  </a:cxn>
                  <a:cxn ang="0">
                    <a:pos x="46" y="44"/>
                  </a:cxn>
                  <a:cxn ang="0">
                    <a:pos x="46" y="50"/>
                  </a:cxn>
                  <a:cxn ang="0">
                    <a:pos x="42" y="74"/>
                  </a:cxn>
                  <a:cxn ang="0">
                    <a:pos x="31" y="123"/>
                  </a:cxn>
                  <a:cxn ang="0">
                    <a:pos x="29" y="147"/>
                  </a:cxn>
                  <a:cxn ang="0">
                    <a:pos x="28" y="162"/>
                  </a:cxn>
                  <a:cxn ang="0">
                    <a:pos x="24" y="206"/>
                  </a:cxn>
                  <a:cxn ang="0">
                    <a:pos x="13" y="265"/>
                  </a:cxn>
                  <a:cxn ang="0">
                    <a:pos x="11" y="275"/>
                  </a:cxn>
                  <a:cxn ang="0">
                    <a:pos x="9" y="306"/>
                  </a:cxn>
                  <a:cxn ang="0">
                    <a:pos x="8" y="319"/>
                  </a:cxn>
                  <a:cxn ang="0">
                    <a:pos x="0" y="354"/>
                  </a:cxn>
                  <a:cxn ang="0">
                    <a:pos x="0" y="356"/>
                  </a:cxn>
                  <a:cxn ang="0">
                    <a:pos x="4" y="360"/>
                  </a:cxn>
                  <a:cxn ang="0">
                    <a:pos x="7" y="360"/>
                  </a:cxn>
                  <a:cxn ang="0">
                    <a:pos x="9" y="357"/>
                  </a:cxn>
                  <a:cxn ang="0">
                    <a:pos x="16" y="325"/>
                  </a:cxn>
                  <a:cxn ang="0">
                    <a:pos x="19" y="292"/>
                  </a:cxn>
                  <a:cxn ang="0">
                    <a:pos x="20" y="280"/>
                  </a:cxn>
                  <a:cxn ang="0">
                    <a:pos x="27" y="240"/>
                  </a:cxn>
                  <a:cxn ang="0">
                    <a:pos x="35" y="201"/>
                  </a:cxn>
                  <a:cxn ang="0">
                    <a:pos x="37" y="188"/>
                  </a:cxn>
                  <a:cxn ang="0">
                    <a:pos x="38" y="161"/>
                  </a:cxn>
                  <a:cxn ang="0">
                    <a:pos x="40" y="133"/>
                  </a:cxn>
                  <a:cxn ang="0">
                    <a:pos x="44" y="109"/>
                  </a:cxn>
                  <a:cxn ang="0">
                    <a:pos x="50" y="85"/>
                  </a:cxn>
                  <a:cxn ang="0">
                    <a:pos x="57" y="53"/>
                  </a:cxn>
                  <a:cxn ang="0">
                    <a:pos x="57" y="43"/>
                  </a:cxn>
                  <a:cxn ang="0">
                    <a:pos x="56" y="24"/>
                  </a:cxn>
                  <a:cxn ang="0">
                    <a:pos x="56" y="15"/>
                  </a:cxn>
                  <a:cxn ang="0">
                    <a:pos x="60" y="8"/>
                  </a:cxn>
                  <a:cxn ang="0">
                    <a:pos x="62" y="7"/>
                  </a:cxn>
                  <a:cxn ang="0">
                    <a:pos x="62" y="3"/>
                  </a:cxn>
                  <a:cxn ang="0">
                    <a:pos x="58" y="0"/>
                  </a:cxn>
                  <a:cxn ang="0">
                    <a:pos x="54" y="2"/>
                  </a:cxn>
                </a:cxnLst>
                <a:rect l="0" t="0" r="r" b="b"/>
                <a:pathLst>
                  <a:path w="62" h="360">
                    <a:moveTo>
                      <a:pt x="54" y="2"/>
                    </a:moveTo>
                    <a:lnTo>
                      <a:pt x="54" y="2"/>
                    </a:lnTo>
                    <a:lnTo>
                      <a:pt x="50" y="6"/>
                    </a:lnTo>
                    <a:lnTo>
                      <a:pt x="48" y="11"/>
                    </a:lnTo>
                    <a:lnTo>
                      <a:pt x="46" y="17"/>
                    </a:lnTo>
                    <a:lnTo>
                      <a:pt x="45" y="24"/>
                    </a:lnTo>
                    <a:lnTo>
                      <a:pt x="46" y="38"/>
                    </a:lnTo>
                    <a:lnTo>
                      <a:pt x="46" y="44"/>
                    </a:lnTo>
                    <a:lnTo>
                      <a:pt x="46" y="50"/>
                    </a:lnTo>
                    <a:lnTo>
                      <a:pt x="46" y="50"/>
                    </a:lnTo>
                    <a:lnTo>
                      <a:pt x="44" y="62"/>
                    </a:lnTo>
                    <a:lnTo>
                      <a:pt x="42" y="74"/>
                    </a:lnTo>
                    <a:lnTo>
                      <a:pt x="36" y="99"/>
                    </a:lnTo>
                    <a:lnTo>
                      <a:pt x="31" y="123"/>
                    </a:lnTo>
                    <a:lnTo>
                      <a:pt x="29" y="135"/>
                    </a:lnTo>
                    <a:lnTo>
                      <a:pt x="29" y="147"/>
                    </a:lnTo>
                    <a:lnTo>
                      <a:pt x="29" y="147"/>
                    </a:lnTo>
                    <a:lnTo>
                      <a:pt x="28" y="162"/>
                    </a:lnTo>
                    <a:lnTo>
                      <a:pt x="27" y="177"/>
                    </a:lnTo>
                    <a:lnTo>
                      <a:pt x="24" y="206"/>
                    </a:lnTo>
                    <a:lnTo>
                      <a:pt x="19" y="236"/>
                    </a:lnTo>
                    <a:lnTo>
                      <a:pt x="13" y="265"/>
                    </a:lnTo>
                    <a:lnTo>
                      <a:pt x="13" y="265"/>
                    </a:lnTo>
                    <a:lnTo>
                      <a:pt x="11" y="275"/>
                    </a:lnTo>
                    <a:lnTo>
                      <a:pt x="10" y="286"/>
                    </a:lnTo>
                    <a:lnTo>
                      <a:pt x="9" y="306"/>
                    </a:lnTo>
                    <a:lnTo>
                      <a:pt x="9" y="306"/>
                    </a:lnTo>
                    <a:lnTo>
                      <a:pt x="8" y="319"/>
                    </a:lnTo>
                    <a:lnTo>
                      <a:pt x="5" y="331"/>
                    </a:lnTo>
                    <a:lnTo>
                      <a:pt x="0" y="354"/>
                    </a:lnTo>
                    <a:lnTo>
                      <a:pt x="0" y="354"/>
                    </a:lnTo>
                    <a:lnTo>
                      <a:pt x="0" y="356"/>
                    </a:lnTo>
                    <a:lnTo>
                      <a:pt x="1" y="358"/>
                    </a:lnTo>
                    <a:lnTo>
                      <a:pt x="4" y="360"/>
                    </a:lnTo>
                    <a:lnTo>
                      <a:pt x="6" y="360"/>
                    </a:lnTo>
                    <a:lnTo>
                      <a:pt x="7" y="360"/>
                    </a:lnTo>
                    <a:lnTo>
                      <a:pt x="8" y="359"/>
                    </a:lnTo>
                    <a:lnTo>
                      <a:pt x="9" y="357"/>
                    </a:lnTo>
                    <a:lnTo>
                      <a:pt x="9" y="357"/>
                    </a:lnTo>
                    <a:lnTo>
                      <a:pt x="16" y="325"/>
                    </a:lnTo>
                    <a:lnTo>
                      <a:pt x="18" y="309"/>
                    </a:lnTo>
                    <a:lnTo>
                      <a:pt x="19" y="292"/>
                    </a:lnTo>
                    <a:lnTo>
                      <a:pt x="19" y="292"/>
                    </a:lnTo>
                    <a:lnTo>
                      <a:pt x="20" y="280"/>
                    </a:lnTo>
                    <a:lnTo>
                      <a:pt x="22" y="266"/>
                    </a:lnTo>
                    <a:lnTo>
                      <a:pt x="27" y="240"/>
                    </a:lnTo>
                    <a:lnTo>
                      <a:pt x="33" y="215"/>
                    </a:lnTo>
                    <a:lnTo>
                      <a:pt x="35" y="201"/>
                    </a:lnTo>
                    <a:lnTo>
                      <a:pt x="37" y="188"/>
                    </a:lnTo>
                    <a:lnTo>
                      <a:pt x="37" y="188"/>
                    </a:lnTo>
                    <a:lnTo>
                      <a:pt x="38" y="174"/>
                    </a:lnTo>
                    <a:lnTo>
                      <a:pt x="38" y="161"/>
                    </a:lnTo>
                    <a:lnTo>
                      <a:pt x="39" y="146"/>
                    </a:lnTo>
                    <a:lnTo>
                      <a:pt x="40" y="133"/>
                    </a:lnTo>
                    <a:lnTo>
                      <a:pt x="40" y="133"/>
                    </a:lnTo>
                    <a:lnTo>
                      <a:pt x="44" y="109"/>
                    </a:lnTo>
                    <a:lnTo>
                      <a:pt x="50" y="85"/>
                    </a:lnTo>
                    <a:lnTo>
                      <a:pt x="50" y="85"/>
                    </a:lnTo>
                    <a:lnTo>
                      <a:pt x="55" y="65"/>
                    </a:lnTo>
                    <a:lnTo>
                      <a:pt x="57" y="53"/>
                    </a:lnTo>
                    <a:lnTo>
                      <a:pt x="57" y="43"/>
                    </a:lnTo>
                    <a:lnTo>
                      <a:pt x="57" y="43"/>
                    </a:lnTo>
                    <a:lnTo>
                      <a:pt x="56" y="34"/>
                    </a:lnTo>
                    <a:lnTo>
                      <a:pt x="56" y="24"/>
                    </a:lnTo>
                    <a:lnTo>
                      <a:pt x="56" y="19"/>
                    </a:lnTo>
                    <a:lnTo>
                      <a:pt x="56" y="15"/>
                    </a:lnTo>
                    <a:lnTo>
                      <a:pt x="58" y="11"/>
                    </a:lnTo>
                    <a:lnTo>
                      <a:pt x="60" y="8"/>
                    </a:lnTo>
                    <a:lnTo>
                      <a:pt x="60" y="8"/>
                    </a:lnTo>
                    <a:lnTo>
                      <a:pt x="62" y="7"/>
                    </a:lnTo>
                    <a:lnTo>
                      <a:pt x="62" y="5"/>
                    </a:lnTo>
                    <a:lnTo>
                      <a:pt x="62" y="3"/>
                    </a:lnTo>
                    <a:lnTo>
                      <a:pt x="61" y="2"/>
                    </a:lnTo>
                    <a:lnTo>
                      <a:pt x="58" y="0"/>
                    </a:lnTo>
                    <a:lnTo>
                      <a:pt x="56" y="1"/>
                    </a:lnTo>
                    <a:lnTo>
                      <a:pt x="54" y="2"/>
                    </a:lnTo>
                    <a:lnTo>
                      <a:pt x="54" y="2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HappyZcool-2016" panose="02010600030101010101" pitchFamily="2" charset="-122"/>
                  <a:ea typeface="HappyZcool-2016" panose="02010600030101010101" pitchFamily="2" charset="-122"/>
                  <a:sym typeface="HappyZcool-2016" panose="02010600030101010101" pitchFamily="2" charset="-122"/>
                </a:endParaRPr>
              </a:p>
            </p:txBody>
          </p:sp>
          <p:sp>
            <p:nvSpPr>
              <p:cNvPr id="40" name="chenying0907 921">
                <a:extLst>
                  <a:ext uri="{FF2B5EF4-FFF2-40B4-BE49-F238E27FC236}">
                    <a16:creationId xmlns:a16="http://schemas.microsoft.com/office/drawing/2014/main" id="{61A9CD09-C3FA-4590-82D1-60121D935BFC}"/>
                  </a:ext>
                </a:extLst>
              </p:cNvPr>
              <p:cNvSpPr/>
              <p:nvPr/>
            </p:nvSpPr>
            <p:spPr bwMode="auto">
              <a:xfrm>
                <a:off x="3883025" y="1544638"/>
                <a:ext cx="22225" cy="130175"/>
              </a:xfrm>
              <a:custGeom>
                <a:avLst/>
                <a:gdLst/>
                <a:ahLst/>
                <a:cxnLst>
                  <a:cxn ang="0">
                    <a:pos x="33" y="4"/>
                  </a:cxn>
                  <a:cxn ang="0">
                    <a:pos x="33" y="4"/>
                  </a:cxn>
                  <a:cxn ang="0">
                    <a:pos x="33" y="37"/>
                  </a:cxn>
                  <a:cxn ang="0">
                    <a:pos x="29" y="69"/>
                  </a:cxn>
                  <a:cxn ang="0">
                    <a:pos x="25" y="101"/>
                  </a:cxn>
                  <a:cxn ang="0">
                    <a:pos x="23" y="117"/>
                  </a:cxn>
                  <a:cxn ang="0">
                    <a:pos x="19" y="133"/>
                  </a:cxn>
                  <a:cxn ang="0">
                    <a:pos x="19" y="133"/>
                  </a:cxn>
                  <a:cxn ang="0">
                    <a:pos x="13" y="156"/>
                  </a:cxn>
                  <a:cxn ang="0">
                    <a:pos x="11" y="167"/>
                  </a:cxn>
                  <a:cxn ang="0">
                    <a:pos x="10" y="179"/>
                  </a:cxn>
                  <a:cxn ang="0">
                    <a:pos x="10" y="179"/>
                  </a:cxn>
                  <a:cxn ang="0">
                    <a:pos x="8" y="194"/>
                  </a:cxn>
                  <a:cxn ang="0">
                    <a:pos x="5" y="210"/>
                  </a:cxn>
                  <a:cxn ang="0">
                    <a:pos x="2" y="225"/>
                  </a:cxn>
                  <a:cxn ang="0">
                    <a:pos x="0" y="242"/>
                  </a:cxn>
                  <a:cxn ang="0">
                    <a:pos x="0" y="242"/>
                  </a:cxn>
                  <a:cxn ang="0">
                    <a:pos x="0" y="244"/>
                  </a:cxn>
                  <a:cxn ang="0">
                    <a:pos x="1" y="245"/>
                  </a:cxn>
                  <a:cxn ang="0">
                    <a:pos x="3" y="246"/>
                  </a:cxn>
                  <a:cxn ang="0">
                    <a:pos x="4" y="246"/>
                  </a:cxn>
                  <a:cxn ang="0">
                    <a:pos x="6" y="246"/>
                  </a:cxn>
                  <a:cxn ang="0">
                    <a:pos x="8" y="245"/>
                  </a:cxn>
                  <a:cxn ang="0">
                    <a:pos x="9" y="244"/>
                  </a:cxn>
                  <a:cxn ang="0">
                    <a:pos x="9" y="242"/>
                  </a:cxn>
                  <a:cxn ang="0">
                    <a:pos x="9" y="242"/>
                  </a:cxn>
                  <a:cxn ang="0">
                    <a:pos x="11" y="227"/>
                  </a:cxn>
                  <a:cxn ang="0">
                    <a:pos x="14" y="214"/>
                  </a:cxn>
                  <a:cxn ang="0">
                    <a:pos x="17" y="199"/>
                  </a:cxn>
                  <a:cxn ang="0">
                    <a:pos x="18" y="193"/>
                  </a:cxn>
                  <a:cxn ang="0">
                    <a:pos x="18" y="186"/>
                  </a:cxn>
                  <a:cxn ang="0">
                    <a:pos x="18" y="186"/>
                  </a:cxn>
                  <a:cxn ang="0">
                    <a:pos x="19" y="177"/>
                  </a:cxn>
                  <a:cxn ang="0">
                    <a:pos x="20" y="169"/>
                  </a:cxn>
                  <a:cxn ang="0">
                    <a:pos x="24" y="152"/>
                  </a:cxn>
                  <a:cxn ang="0">
                    <a:pos x="28" y="135"/>
                  </a:cxn>
                  <a:cxn ang="0">
                    <a:pos x="32" y="119"/>
                  </a:cxn>
                  <a:cxn ang="0">
                    <a:pos x="32" y="119"/>
                  </a:cxn>
                  <a:cxn ang="0">
                    <a:pos x="37" y="90"/>
                  </a:cxn>
                  <a:cxn ang="0">
                    <a:pos x="40" y="62"/>
                  </a:cxn>
                  <a:cxn ang="0">
                    <a:pos x="42" y="33"/>
                  </a:cxn>
                  <a:cxn ang="0">
                    <a:pos x="42" y="4"/>
                  </a:cxn>
                  <a:cxn ang="0">
                    <a:pos x="42" y="4"/>
                  </a:cxn>
                  <a:cxn ang="0">
                    <a:pos x="42" y="2"/>
                  </a:cxn>
                  <a:cxn ang="0">
                    <a:pos x="41" y="1"/>
                  </a:cxn>
                  <a:cxn ang="0">
                    <a:pos x="39" y="0"/>
                  </a:cxn>
                  <a:cxn ang="0">
                    <a:pos x="38" y="0"/>
                  </a:cxn>
                  <a:cxn ang="0">
                    <a:pos x="36" y="0"/>
                  </a:cxn>
                  <a:cxn ang="0">
                    <a:pos x="35" y="1"/>
                  </a:cxn>
                  <a:cxn ang="0">
                    <a:pos x="34" y="2"/>
                  </a:cxn>
                  <a:cxn ang="0">
                    <a:pos x="33" y="4"/>
                  </a:cxn>
                  <a:cxn ang="0">
                    <a:pos x="33" y="4"/>
                  </a:cxn>
                </a:cxnLst>
                <a:rect l="0" t="0" r="r" b="b"/>
                <a:pathLst>
                  <a:path w="42" h="246">
                    <a:moveTo>
                      <a:pt x="33" y="4"/>
                    </a:moveTo>
                    <a:lnTo>
                      <a:pt x="33" y="4"/>
                    </a:lnTo>
                    <a:lnTo>
                      <a:pt x="33" y="37"/>
                    </a:lnTo>
                    <a:lnTo>
                      <a:pt x="29" y="69"/>
                    </a:lnTo>
                    <a:lnTo>
                      <a:pt x="25" y="101"/>
                    </a:lnTo>
                    <a:lnTo>
                      <a:pt x="23" y="117"/>
                    </a:lnTo>
                    <a:lnTo>
                      <a:pt x="19" y="133"/>
                    </a:lnTo>
                    <a:lnTo>
                      <a:pt x="19" y="133"/>
                    </a:lnTo>
                    <a:lnTo>
                      <a:pt x="13" y="156"/>
                    </a:lnTo>
                    <a:lnTo>
                      <a:pt x="11" y="167"/>
                    </a:lnTo>
                    <a:lnTo>
                      <a:pt x="10" y="179"/>
                    </a:lnTo>
                    <a:lnTo>
                      <a:pt x="10" y="179"/>
                    </a:lnTo>
                    <a:lnTo>
                      <a:pt x="8" y="194"/>
                    </a:lnTo>
                    <a:lnTo>
                      <a:pt x="5" y="210"/>
                    </a:lnTo>
                    <a:lnTo>
                      <a:pt x="2" y="225"/>
                    </a:lnTo>
                    <a:lnTo>
                      <a:pt x="0" y="242"/>
                    </a:lnTo>
                    <a:lnTo>
                      <a:pt x="0" y="242"/>
                    </a:lnTo>
                    <a:lnTo>
                      <a:pt x="0" y="244"/>
                    </a:lnTo>
                    <a:lnTo>
                      <a:pt x="1" y="245"/>
                    </a:lnTo>
                    <a:lnTo>
                      <a:pt x="3" y="246"/>
                    </a:lnTo>
                    <a:lnTo>
                      <a:pt x="4" y="246"/>
                    </a:lnTo>
                    <a:lnTo>
                      <a:pt x="6" y="246"/>
                    </a:lnTo>
                    <a:lnTo>
                      <a:pt x="8" y="245"/>
                    </a:lnTo>
                    <a:lnTo>
                      <a:pt x="9" y="244"/>
                    </a:lnTo>
                    <a:lnTo>
                      <a:pt x="9" y="242"/>
                    </a:lnTo>
                    <a:lnTo>
                      <a:pt x="9" y="242"/>
                    </a:lnTo>
                    <a:lnTo>
                      <a:pt x="11" y="227"/>
                    </a:lnTo>
                    <a:lnTo>
                      <a:pt x="14" y="214"/>
                    </a:lnTo>
                    <a:lnTo>
                      <a:pt x="17" y="199"/>
                    </a:lnTo>
                    <a:lnTo>
                      <a:pt x="18" y="193"/>
                    </a:lnTo>
                    <a:lnTo>
                      <a:pt x="18" y="186"/>
                    </a:lnTo>
                    <a:lnTo>
                      <a:pt x="18" y="186"/>
                    </a:lnTo>
                    <a:lnTo>
                      <a:pt x="19" y="177"/>
                    </a:lnTo>
                    <a:lnTo>
                      <a:pt x="20" y="169"/>
                    </a:lnTo>
                    <a:lnTo>
                      <a:pt x="24" y="152"/>
                    </a:lnTo>
                    <a:lnTo>
                      <a:pt x="28" y="135"/>
                    </a:lnTo>
                    <a:lnTo>
                      <a:pt x="32" y="119"/>
                    </a:lnTo>
                    <a:lnTo>
                      <a:pt x="32" y="119"/>
                    </a:lnTo>
                    <a:lnTo>
                      <a:pt x="37" y="90"/>
                    </a:lnTo>
                    <a:lnTo>
                      <a:pt x="40" y="62"/>
                    </a:lnTo>
                    <a:lnTo>
                      <a:pt x="42" y="33"/>
                    </a:lnTo>
                    <a:lnTo>
                      <a:pt x="42" y="4"/>
                    </a:lnTo>
                    <a:lnTo>
                      <a:pt x="42" y="4"/>
                    </a:lnTo>
                    <a:lnTo>
                      <a:pt x="42" y="2"/>
                    </a:lnTo>
                    <a:lnTo>
                      <a:pt x="41" y="1"/>
                    </a:lnTo>
                    <a:lnTo>
                      <a:pt x="39" y="0"/>
                    </a:lnTo>
                    <a:lnTo>
                      <a:pt x="38" y="0"/>
                    </a:lnTo>
                    <a:lnTo>
                      <a:pt x="36" y="0"/>
                    </a:lnTo>
                    <a:lnTo>
                      <a:pt x="35" y="1"/>
                    </a:lnTo>
                    <a:lnTo>
                      <a:pt x="34" y="2"/>
                    </a:lnTo>
                    <a:lnTo>
                      <a:pt x="33" y="4"/>
                    </a:lnTo>
                    <a:lnTo>
                      <a:pt x="33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HappyZcool-2016" panose="02010600030101010101" pitchFamily="2" charset="-122"/>
                  <a:ea typeface="HappyZcool-2016" panose="02010600030101010101" pitchFamily="2" charset="-122"/>
                  <a:sym typeface="HappyZcool-2016" panose="02010600030101010101" pitchFamily="2" charset="-122"/>
                </a:endParaRPr>
              </a:p>
            </p:txBody>
          </p:sp>
          <p:sp>
            <p:nvSpPr>
              <p:cNvPr id="41" name="chenying0907 922">
                <a:extLst>
                  <a:ext uri="{FF2B5EF4-FFF2-40B4-BE49-F238E27FC236}">
                    <a16:creationId xmlns:a16="http://schemas.microsoft.com/office/drawing/2014/main" id="{8FE46398-BDE6-4C03-84FC-B77158432E6C}"/>
                  </a:ext>
                </a:extLst>
              </p:cNvPr>
              <p:cNvSpPr/>
              <p:nvPr/>
            </p:nvSpPr>
            <p:spPr bwMode="auto">
              <a:xfrm>
                <a:off x="3454400" y="1239838"/>
                <a:ext cx="25400" cy="65088"/>
              </a:xfrm>
              <a:custGeom>
                <a:avLst/>
                <a:gdLst/>
                <a:ahLst/>
                <a:cxnLst>
                  <a:cxn ang="0">
                    <a:pos x="38" y="4"/>
                  </a:cxn>
                  <a:cxn ang="0">
                    <a:pos x="38" y="4"/>
                  </a:cxn>
                  <a:cxn ang="0">
                    <a:pos x="37" y="12"/>
                  </a:cxn>
                  <a:cxn ang="0">
                    <a:pos x="36" y="19"/>
                  </a:cxn>
                  <a:cxn ang="0">
                    <a:pos x="31" y="34"/>
                  </a:cxn>
                  <a:cxn ang="0">
                    <a:pos x="26" y="47"/>
                  </a:cxn>
                  <a:cxn ang="0">
                    <a:pos x="18" y="62"/>
                  </a:cxn>
                  <a:cxn ang="0">
                    <a:pos x="12" y="75"/>
                  </a:cxn>
                  <a:cxn ang="0">
                    <a:pos x="6" y="89"/>
                  </a:cxn>
                  <a:cxn ang="0">
                    <a:pos x="2" y="103"/>
                  </a:cxn>
                  <a:cxn ang="0">
                    <a:pos x="1" y="110"/>
                  </a:cxn>
                  <a:cxn ang="0">
                    <a:pos x="0" y="117"/>
                  </a:cxn>
                  <a:cxn ang="0">
                    <a:pos x="0" y="117"/>
                  </a:cxn>
                  <a:cxn ang="0">
                    <a:pos x="0" y="120"/>
                  </a:cxn>
                  <a:cxn ang="0">
                    <a:pos x="1" y="122"/>
                  </a:cxn>
                  <a:cxn ang="0">
                    <a:pos x="3" y="123"/>
                  </a:cxn>
                  <a:cxn ang="0">
                    <a:pos x="4" y="123"/>
                  </a:cxn>
                  <a:cxn ang="0">
                    <a:pos x="6" y="123"/>
                  </a:cxn>
                  <a:cxn ang="0">
                    <a:pos x="8" y="122"/>
                  </a:cxn>
                  <a:cxn ang="0">
                    <a:pos x="9" y="120"/>
                  </a:cxn>
                  <a:cxn ang="0">
                    <a:pos x="9" y="117"/>
                  </a:cxn>
                  <a:cxn ang="0">
                    <a:pos x="9" y="117"/>
                  </a:cxn>
                  <a:cxn ang="0">
                    <a:pos x="10" y="109"/>
                  </a:cxn>
                  <a:cxn ang="0">
                    <a:pos x="12" y="101"/>
                  </a:cxn>
                  <a:cxn ang="0">
                    <a:pos x="15" y="94"/>
                  </a:cxn>
                  <a:cxn ang="0">
                    <a:pos x="19" y="86"/>
                  </a:cxn>
                  <a:cxn ang="0">
                    <a:pos x="27" y="73"/>
                  </a:cxn>
                  <a:cxn ang="0">
                    <a:pos x="30" y="65"/>
                  </a:cxn>
                  <a:cxn ang="0">
                    <a:pos x="33" y="58"/>
                  </a:cxn>
                  <a:cxn ang="0">
                    <a:pos x="33" y="58"/>
                  </a:cxn>
                  <a:cxn ang="0">
                    <a:pos x="42" y="32"/>
                  </a:cxn>
                  <a:cxn ang="0">
                    <a:pos x="45" y="18"/>
                  </a:cxn>
                  <a:cxn ang="0">
                    <a:pos x="47" y="4"/>
                  </a:cxn>
                  <a:cxn ang="0">
                    <a:pos x="47" y="4"/>
                  </a:cxn>
                  <a:cxn ang="0">
                    <a:pos x="47" y="2"/>
                  </a:cxn>
                  <a:cxn ang="0">
                    <a:pos x="46" y="1"/>
                  </a:cxn>
                  <a:cxn ang="0">
                    <a:pos x="44" y="0"/>
                  </a:cxn>
                  <a:cxn ang="0">
                    <a:pos x="43" y="0"/>
                  </a:cxn>
                  <a:cxn ang="0">
                    <a:pos x="41" y="0"/>
                  </a:cxn>
                  <a:cxn ang="0">
                    <a:pos x="39" y="1"/>
                  </a:cxn>
                  <a:cxn ang="0">
                    <a:pos x="38" y="2"/>
                  </a:cxn>
                  <a:cxn ang="0">
                    <a:pos x="38" y="4"/>
                  </a:cxn>
                  <a:cxn ang="0">
                    <a:pos x="38" y="4"/>
                  </a:cxn>
                </a:cxnLst>
                <a:rect l="0" t="0" r="r" b="b"/>
                <a:pathLst>
                  <a:path w="47" h="123">
                    <a:moveTo>
                      <a:pt x="38" y="4"/>
                    </a:moveTo>
                    <a:lnTo>
                      <a:pt x="38" y="4"/>
                    </a:lnTo>
                    <a:lnTo>
                      <a:pt x="37" y="12"/>
                    </a:lnTo>
                    <a:lnTo>
                      <a:pt x="36" y="19"/>
                    </a:lnTo>
                    <a:lnTo>
                      <a:pt x="31" y="34"/>
                    </a:lnTo>
                    <a:lnTo>
                      <a:pt x="26" y="47"/>
                    </a:lnTo>
                    <a:lnTo>
                      <a:pt x="18" y="62"/>
                    </a:lnTo>
                    <a:lnTo>
                      <a:pt x="12" y="75"/>
                    </a:lnTo>
                    <a:lnTo>
                      <a:pt x="6" y="89"/>
                    </a:lnTo>
                    <a:lnTo>
                      <a:pt x="2" y="103"/>
                    </a:lnTo>
                    <a:lnTo>
                      <a:pt x="1" y="110"/>
                    </a:lnTo>
                    <a:lnTo>
                      <a:pt x="0" y="117"/>
                    </a:lnTo>
                    <a:lnTo>
                      <a:pt x="0" y="117"/>
                    </a:lnTo>
                    <a:lnTo>
                      <a:pt x="0" y="120"/>
                    </a:lnTo>
                    <a:lnTo>
                      <a:pt x="1" y="122"/>
                    </a:lnTo>
                    <a:lnTo>
                      <a:pt x="3" y="123"/>
                    </a:lnTo>
                    <a:lnTo>
                      <a:pt x="4" y="123"/>
                    </a:lnTo>
                    <a:lnTo>
                      <a:pt x="6" y="123"/>
                    </a:lnTo>
                    <a:lnTo>
                      <a:pt x="8" y="122"/>
                    </a:lnTo>
                    <a:lnTo>
                      <a:pt x="9" y="120"/>
                    </a:lnTo>
                    <a:lnTo>
                      <a:pt x="9" y="117"/>
                    </a:lnTo>
                    <a:lnTo>
                      <a:pt x="9" y="117"/>
                    </a:lnTo>
                    <a:lnTo>
                      <a:pt x="10" y="109"/>
                    </a:lnTo>
                    <a:lnTo>
                      <a:pt x="12" y="101"/>
                    </a:lnTo>
                    <a:lnTo>
                      <a:pt x="15" y="94"/>
                    </a:lnTo>
                    <a:lnTo>
                      <a:pt x="19" y="86"/>
                    </a:lnTo>
                    <a:lnTo>
                      <a:pt x="27" y="73"/>
                    </a:lnTo>
                    <a:lnTo>
                      <a:pt x="30" y="65"/>
                    </a:lnTo>
                    <a:lnTo>
                      <a:pt x="33" y="58"/>
                    </a:lnTo>
                    <a:lnTo>
                      <a:pt x="33" y="58"/>
                    </a:lnTo>
                    <a:lnTo>
                      <a:pt x="42" y="32"/>
                    </a:lnTo>
                    <a:lnTo>
                      <a:pt x="45" y="18"/>
                    </a:lnTo>
                    <a:lnTo>
                      <a:pt x="47" y="4"/>
                    </a:lnTo>
                    <a:lnTo>
                      <a:pt x="47" y="4"/>
                    </a:lnTo>
                    <a:lnTo>
                      <a:pt x="47" y="2"/>
                    </a:lnTo>
                    <a:lnTo>
                      <a:pt x="46" y="1"/>
                    </a:lnTo>
                    <a:lnTo>
                      <a:pt x="44" y="0"/>
                    </a:lnTo>
                    <a:lnTo>
                      <a:pt x="43" y="0"/>
                    </a:lnTo>
                    <a:lnTo>
                      <a:pt x="41" y="0"/>
                    </a:lnTo>
                    <a:lnTo>
                      <a:pt x="39" y="1"/>
                    </a:lnTo>
                    <a:lnTo>
                      <a:pt x="38" y="2"/>
                    </a:lnTo>
                    <a:lnTo>
                      <a:pt x="38" y="4"/>
                    </a:lnTo>
                    <a:lnTo>
                      <a:pt x="38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HappyZcool-2016" panose="02010600030101010101" pitchFamily="2" charset="-122"/>
                  <a:ea typeface="HappyZcool-2016" panose="02010600030101010101" pitchFamily="2" charset="-122"/>
                  <a:sym typeface="HappyZcool-2016" panose="02010600030101010101" pitchFamily="2" charset="-122"/>
                </a:endParaRPr>
              </a:p>
            </p:txBody>
          </p:sp>
          <p:sp>
            <p:nvSpPr>
              <p:cNvPr id="42" name="chenying0907 923">
                <a:extLst>
                  <a:ext uri="{FF2B5EF4-FFF2-40B4-BE49-F238E27FC236}">
                    <a16:creationId xmlns:a16="http://schemas.microsoft.com/office/drawing/2014/main" id="{0C9F0819-B768-49C7-B6FE-8E9C5041F335}"/>
                  </a:ext>
                </a:extLst>
              </p:cNvPr>
              <p:cNvSpPr/>
              <p:nvPr/>
            </p:nvSpPr>
            <p:spPr bwMode="auto">
              <a:xfrm>
                <a:off x="3471863" y="1241425"/>
                <a:ext cx="26988" cy="77788"/>
              </a:xfrm>
              <a:custGeom>
                <a:avLst/>
                <a:gdLst/>
                <a:ahLst/>
                <a:cxnLst>
                  <a:cxn ang="0">
                    <a:pos x="43" y="5"/>
                  </a:cxn>
                  <a:cxn ang="0">
                    <a:pos x="43" y="5"/>
                  </a:cxn>
                  <a:cxn ang="0">
                    <a:pos x="42" y="13"/>
                  </a:cxn>
                  <a:cxn ang="0">
                    <a:pos x="40" y="23"/>
                  </a:cxn>
                  <a:cxn ang="0">
                    <a:pos x="35" y="40"/>
                  </a:cxn>
                  <a:cxn ang="0">
                    <a:pos x="29" y="57"/>
                  </a:cxn>
                  <a:cxn ang="0">
                    <a:pos x="21" y="73"/>
                  </a:cxn>
                  <a:cxn ang="0">
                    <a:pos x="14" y="91"/>
                  </a:cxn>
                  <a:cxn ang="0">
                    <a:pos x="7" y="107"/>
                  </a:cxn>
                  <a:cxn ang="0">
                    <a:pos x="3" y="125"/>
                  </a:cxn>
                  <a:cxn ang="0">
                    <a:pos x="1" y="133"/>
                  </a:cxn>
                  <a:cxn ang="0">
                    <a:pos x="0" y="142"/>
                  </a:cxn>
                  <a:cxn ang="0">
                    <a:pos x="0" y="142"/>
                  </a:cxn>
                  <a:cxn ang="0">
                    <a:pos x="1" y="144"/>
                  </a:cxn>
                  <a:cxn ang="0">
                    <a:pos x="1" y="145"/>
                  </a:cxn>
                  <a:cxn ang="0">
                    <a:pos x="3" y="146"/>
                  </a:cxn>
                  <a:cxn ang="0">
                    <a:pos x="5" y="146"/>
                  </a:cxn>
                  <a:cxn ang="0">
                    <a:pos x="6" y="146"/>
                  </a:cxn>
                  <a:cxn ang="0">
                    <a:pos x="8" y="145"/>
                  </a:cxn>
                  <a:cxn ang="0">
                    <a:pos x="9" y="144"/>
                  </a:cxn>
                  <a:cxn ang="0">
                    <a:pos x="9" y="142"/>
                  </a:cxn>
                  <a:cxn ang="0">
                    <a:pos x="9" y="142"/>
                  </a:cxn>
                  <a:cxn ang="0">
                    <a:pos x="10" y="133"/>
                  </a:cxn>
                  <a:cxn ang="0">
                    <a:pos x="12" y="125"/>
                  </a:cxn>
                  <a:cxn ang="0">
                    <a:pos x="17" y="107"/>
                  </a:cxn>
                  <a:cxn ang="0">
                    <a:pos x="24" y="91"/>
                  </a:cxn>
                  <a:cxn ang="0">
                    <a:pos x="31" y="73"/>
                  </a:cxn>
                  <a:cxn ang="0">
                    <a:pos x="38" y="57"/>
                  </a:cxn>
                  <a:cxn ang="0">
                    <a:pos x="44" y="40"/>
                  </a:cxn>
                  <a:cxn ang="0">
                    <a:pos x="49" y="23"/>
                  </a:cxn>
                  <a:cxn ang="0">
                    <a:pos x="51" y="13"/>
                  </a:cxn>
                  <a:cxn ang="0">
                    <a:pos x="52" y="5"/>
                  </a:cxn>
                  <a:cxn ang="0">
                    <a:pos x="52" y="5"/>
                  </a:cxn>
                  <a:cxn ang="0">
                    <a:pos x="51" y="3"/>
                  </a:cxn>
                  <a:cxn ang="0">
                    <a:pos x="51" y="2"/>
                  </a:cxn>
                  <a:cxn ang="0">
                    <a:pos x="49" y="1"/>
                  </a:cxn>
                  <a:cxn ang="0">
                    <a:pos x="47" y="0"/>
                  </a:cxn>
                  <a:cxn ang="0">
                    <a:pos x="44" y="2"/>
                  </a:cxn>
                  <a:cxn ang="0">
                    <a:pos x="43" y="3"/>
                  </a:cxn>
                  <a:cxn ang="0">
                    <a:pos x="43" y="5"/>
                  </a:cxn>
                  <a:cxn ang="0">
                    <a:pos x="43" y="5"/>
                  </a:cxn>
                </a:cxnLst>
                <a:rect l="0" t="0" r="r" b="b"/>
                <a:pathLst>
                  <a:path w="52" h="146">
                    <a:moveTo>
                      <a:pt x="43" y="5"/>
                    </a:moveTo>
                    <a:lnTo>
                      <a:pt x="43" y="5"/>
                    </a:lnTo>
                    <a:lnTo>
                      <a:pt x="42" y="13"/>
                    </a:lnTo>
                    <a:lnTo>
                      <a:pt x="40" y="23"/>
                    </a:lnTo>
                    <a:lnTo>
                      <a:pt x="35" y="40"/>
                    </a:lnTo>
                    <a:lnTo>
                      <a:pt x="29" y="57"/>
                    </a:lnTo>
                    <a:lnTo>
                      <a:pt x="21" y="73"/>
                    </a:lnTo>
                    <a:lnTo>
                      <a:pt x="14" y="91"/>
                    </a:lnTo>
                    <a:lnTo>
                      <a:pt x="7" y="107"/>
                    </a:lnTo>
                    <a:lnTo>
                      <a:pt x="3" y="125"/>
                    </a:lnTo>
                    <a:lnTo>
                      <a:pt x="1" y="133"/>
                    </a:lnTo>
                    <a:lnTo>
                      <a:pt x="0" y="142"/>
                    </a:lnTo>
                    <a:lnTo>
                      <a:pt x="0" y="142"/>
                    </a:lnTo>
                    <a:lnTo>
                      <a:pt x="1" y="144"/>
                    </a:lnTo>
                    <a:lnTo>
                      <a:pt x="1" y="145"/>
                    </a:lnTo>
                    <a:lnTo>
                      <a:pt x="3" y="146"/>
                    </a:lnTo>
                    <a:lnTo>
                      <a:pt x="5" y="146"/>
                    </a:lnTo>
                    <a:lnTo>
                      <a:pt x="6" y="146"/>
                    </a:lnTo>
                    <a:lnTo>
                      <a:pt x="8" y="145"/>
                    </a:lnTo>
                    <a:lnTo>
                      <a:pt x="9" y="144"/>
                    </a:lnTo>
                    <a:lnTo>
                      <a:pt x="9" y="142"/>
                    </a:lnTo>
                    <a:lnTo>
                      <a:pt x="9" y="142"/>
                    </a:lnTo>
                    <a:lnTo>
                      <a:pt x="10" y="133"/>
                    </a:lnTo>
                    <a:lnTo>
                      <a:pt x="12" y="125"/>
                    </a:lnTo>
                    <a:lnTo>
                      <a:pt x="17" y="107"/>
                    </a:lnTo>
                    <a:lnTo>
                      <a:pt x="24" y="91"/>
                    </a:lnTo>
                    <a:lnTo>
                      <a:pt x="31" y="73"/>
                    </a:lnTo>
                    <a:lnTo>
                      <a:pt x="38" y="57"/>
                    </a:lnTo>
                    <a:lnTo>
                      <a:pt x="44" y="40"/>
                    </a:lnTo>
                    <a:lnTo>
                      <a:pt x="49" y="23"/>
                    </a:lnTo>
                    <a:lnTo>
                      <a:pt x="51" y="13"/>
                    </a:lnTo>
                    <a:lnTo>
                      <a:pt x="52" y="5"/>
                    </a:lnTo>
                    <a:lnTo>
                      <a:pt x="52" y="5"/>
                    </a:lnTo>
                    <a:lnTo>
                      <a:pt x="51" y="3"/>
                    </a:lnTo>
                    <a:lnTo>
                      <a:pt x="51" y="2"/>
                    </a:lnTo>
                    <a:lnTo>
                      <a:pt x="49" y="1"/>
                    </a:lnTo>
                    <a:lnTo>
                      <a:pt x="47" y="0"/>
                    </a:lnTo>
                    <a:lnTo>
                      <a:pt x="44" y="2"/>
                    </a:lnTo>
                    <a:lnTo>
                      <a:pt x="43" y="3"/>
                    </a:lnTo>
                    <a:lnTo>
                      <a:pt x="43" y="5"/>
                    </a:lnTo>
                    <a:lnTo>
                      <a:pt x="43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HappyZcool-2016" panose="02010600030101010101" pitchFamily="2" charset="-122"/>
                  <a:ea typeface="HappyZcool-2016" panose="02010600030101010101" pitchFamily="2" charset="-122"/>
                  <a:sym typeface="HappyZcool-2016" panose="02010600030101010101" pitchFamily="2" charset="-122"/>
                </a:endParaRPr>
              </a:p>
            </p:txBody>
          </p:sp>
          <p:sp>
            <p:nvSpPr>
              <p:cNvPr id="43" name="chenying0907 924">
                <a:extLst>
                  <a:ext uri="{FF2B5EF4-FFF2-40B4-BE49-F238E27FC236}">
                    <a16:creationId xmlns:a16="http://schemas.microsoft.com/office/drawing/2014/main" id="{6AD86B48-405C-456D-B8D8-2351170FEA5A}"/>
                  </a:ext>
                </a:extLst>
              </p:cNvPr>
              <p:cNvSpPr/>
              <p:nvPr/>
            </p:nvSpPr>
            <p:spPr bwMode="auto">
              <a:xfrm>
                <a:off x="3497263" y="1241425"/>
                <a:ext cx="34925" cy="100013"/>
              </a:xfrm>
              <a:custGeom>
                <a:avLst/>
                <a:gdLst/>
                <a:ahLst/>
                <a:cxnLst>
                  <a:cxn ang="0">
                    <a:pos x="57" y="4"/>
                  </a:cxn>
                  <a:cxn ang="0">
                    <a:pos x="54" y="12"/>
                  </a:cxn>
                  <a:cxn ang="0">
                    <a:pos x="50" y="20"/>
                  </a:cxn>
                  <a:cxn ang="0">
                    <a:pos x="47" y="31"/>
                  </a:cxn>
                  <a:cxn ang="0">
                    <a:pos x="45" y="42"/>
                  </a:cxn>
                  <a:cxn ang="0">
                    <a:pos x="30" y="86"/>
                  </a:cxn>
                  <a:cxn ang="0">
                    <a:pos x="24" y="99"/>
                  </a:cxn>
                  <a:cxn ang="0">
                    <a:pos x="12" y="128"/>
                  </a:cxn>
                  <a:cxn ang="0">
                    <a:pos x="9" y="138"/>
                  </a:cxn>
                  <a:cxn ang="0">
                    <a:pos x="7" y="149"/>
                  </a:cxn>
                  <a:cxn ang="0">
                    <a:pos x="6" y="167"/>
                  </a:cxn>
                  <a:cxn ang="0">
                    <a:pos x="4" y="179"/>
                  </a:cxn>
                  <a:cxn ang="0">
                    <a:pos x="1" y="182"/>
                  </a:cxn>
                  <a:cxn ang="0">
                    <a:pos x="0" y="185"/>
                  </a:cxn>
                  <a:cxn ang="0">
                    <a:pos x="1" y="188"/>
                  </a:cxn>
                  <a:cxn ang="0">
                    <a:pos x="6" y="189"/>
                  </a:cxn>
                  <a:cxn ang="0">
                    <a:pos x="9" y="189"/>
                  </a:cxn>
                  <a:cxn ang="0">
                    <a:pos x="15" y="179"/>
                  </a:cxn>
                  <a:cxn ang="0">
                    <a:pos x="16" y="167"/>
                  </a:cxn>
                  <a:cxn ang="0">
                    <a:pos x="15" y="159"/>
                  </a:cxn>
                  <a:cxn ang="0">
                    <a:pos x="17" y="142"/>
                  </a:cxn>
                  <a:cxn ang="0">
                    <a:pos x="25" y="119"/>
                  </a:cxn>
                  <a:cxn ang="0">
                    <a:pos x="32" y="103"/>
                  </a:cxn>
                  <a:cxn ang="0">
                    <a:pos x="42" y="80"/>
                  </a:cxn>
                  <a:cxn ang="0">
                    <a:pos x="49" y="58"/>
                  </a:cxn>
                  <a:cxn ang="0">
                    <a:pos x="57" y="30"/>
                  </a:cxn>
                  <a:cxn ang="0">
                    <a:pos x="59" y="24"/>
                  </a:cxn>
                  <a:cxn ang="0">
                    <a:pos x="64" y="12"/>
                  </a:cxn>
                  <a:cxn ang="0">
                    <a:pos x="66" y="6"/>
                  </a:cxn>
                  <a:cxn ang="0">
                    <a:pos x="65" y="2"/>
                  </a:cxn>
                  <a:cxn ang="0">
                    <a:pos x="61" y="0"/>
                  </a:cxn>
                  <a:cxn ang="0">
                    <a:pos x="58" y="2"/>
                  </a:cxn>
                  <a:cxn ang="0">
                    <a:pos x="57" y="4"/>
                  </a:cxn>
                </a:cxnLst>
                <a:rect l="0" t="0" r="r" b="b"/>
                <a:pathLst>
                  <a:path w="66" h="190">
                    <a:moveTo>
                      <a:pt x="57" y="4"/>
                    </a:moveTo>
                    <a:lnTo>
                      <a:pt x="57" y="4"/>
                    </a:lnTo>
                    <a:lnTo>
                      <a:pt x="56" y="8"/>
                    </a:lnTo>
                    <a:lnTo>
                      <a:pt x="54" y="12"/>
                    </a:lnTo>
                    <a:lnTo>
                      <a:pt x="50" y="20"/>
                    </a:lnTo>
                    <a:lnTo>
                      <a:pt x="50" y="20"/>
                    </a:lnTo>
                    <a:lnTo>
                      <a:pt x="48" y="26"/>
                    </a:lnTo>
                    <a:lnTo>
                      <a:pt x="47" y="31"/>
                    </a:lnTo>
                    <a:lnTo>
                      <a:pt x="45" y="42"/>
                    </a:lnTo>
                    <a:lnTo>
                      <a:pt x="45" y="42"/>
                    </a:lnTo>
                    <a:lnTo>
                      <a:pt x="35" y="71"/>
                    </a:lnTo>
                    <a:lnTo>
                      <a:pt x="30" y="86"/>
                    </a:lnTo>
                    <a:lnTo>
                      <a:pt x="24" y="99"/>
                    </a:lnTo>
                    <a:lnTo>
                      <a:pt x="24" y="99"/>
                    </a:lnTo>
                    <a:lnTo>
                      <a:pt x="15" y="118"/>
                    </a:lnTo>
                    <a:lnTo>
                      <a:pt x="12" y="128"/>
                    </a:lnTo>
                    <a:lnTo>
                      <a:pt x="9" y="138"/>
                    </a:lnTo>
                    <a:lnTo>
                      <a:pt x="9" y="138"/>
                    </a:lnTo>
                    <a:lnTo>
                      <a:pt x="7" y="142"/>
                    </a:lnTo>
                    <a:lnTo>
                      <a:pt x="7" y="149"/>
                    </a:lnTo>
                    <a:lnTo>
                      <a:pt x="6" y="161"/>
                    </a:lnTo>
                    <a:lnTo>
                      <a:pt x="6" y="167"/>
                    </a:lnTo>
                    <a:lnTo>
                      <a:pt x="5" y="173"/>
                    </a:lnTo>
                    <a:lnTo>
                      <a:pt x="4" y="179"/>
                    </a:lnTo>
                    <a:lnTo>
                      <a:pt x="1" y="182"/>
                    </a:lnTo>
                    <a:lnTo>
                      <a:pt x="1" y="182"/>
                    </a:lnTo>
                    <a:lnTo>
                      <a:pt x="0" y="184"/>
                    </a:lnTo>
                    <a:lnTo>
                      <a:pt x="0" y="185"/>
                    </a:lnTo>
                    <a:lnTo>
                      <a:pt x="0" y="187"/>
                    </a:lnTo>
                    <a:lnTo>
                      <a:pt x="1" y="188"/>
                    </a:lnTo>
                    <a:lnTo>
                      <a:pt x="4" y="190"/>
                    </a:lnTo>
                    <a:lnTo>
                      <a:pt x="6" y="189"/>
                    </a:lnTo>
                    <a:lnTo>
                      <a:pt x="9" y="189"/>
                    </a:lnTo>
                    <a:lnTo>
                      <a:pt x="9" y="189"/>
                    </a:lnTo>
                    <a:lnTo>
                      <a:pt x="13" y="184"/>
                    </a:lnTo>
                    <a:lnTo>
                      <a:pt x="15" y="179"/>
                    </a:lnTo>
                    <a:lnTo>
                      <a:pt x="16" y="173"/>
                    </a:lnTo>
                    <a:lnTo>
                      <a:pt x="16" y="167"/>
                    </a:lnTo>
                    <a:lnTo>
                      <a:pt x="16" y="167"/>
                    </a:lnTo>
                    <a:lnTo>
                      <a:pt x="15" y="159"/>
                    </a:lnTo>
                    <a:lnTo>
                      <a:pt x="16" y="151"/>
                    </a:lnTo>
                    <a:lnTo>
                      <a:pt x="17" y="142"/>
                    </a:lnTo>
                    <a:lnTo>
                      <a:pt x="19" y="134"/>
                    </a:lnTo>
                    <a:lnTo>
                      <a:pt x="25" y="119"/>
                    </a:lnTo>
                    <a:lnTo>
                      <a:pt x="32" y="103"/>
                    </a:lnTo>
                    <a:lnTo>
                      <a:pt x="32" y="103"/>
                    </a:lnTo>
                    <a:lnTo>
                      <a:pt x="37" y="92"/>
                    </a:lnTo>
                    <a:lnTo>
                      <a:pt x="42" y="80"/>
                    </a:lnTo>
                    <a:lnTo>
                      <a:pt x="49" y="58"/>
                    </a:lnTo>
                    <a:lnTo>
                      <a:pt x="49" y="58"/>
                    </a:lnTo>
                    <a:lnTo>
                      <a:pt x="53" y="44"/>
                    </a:lnTo>
                    <a:lnTo>
                      <a:pt x="57" y="30"/>
                    </a:lnTo>
                    <a:lnTo>
                      <a:pt x="57" y="30"/>
                    </a:lnTo>
                    <a:lnTo>
                      <a:pt x="59" y="24"/>
                    </a:lnTo>
                    <a:lnTo>
                      <a:pt x="62" y="18"/>
                    </a:lnTo>
                    <a:lnTo>
                      <a:pt x="64" y="12"/>
                    </a:lnTo>
                    <a:lnTo>
                      <a:pt x="66" y="6"/>
                    </a:lnTo>
                    <a:lnTo>
                      <a:pt x="66" y="6"/>
                    </a:lnTo>
                    <a:lnTo>
                      <a:pt x="66" y="4"/>
                    </a:lnTo>
                    <a:lnTo>
                      <a:pt x="65" y="2"/>
                    </a:lnTo>
                    <a:lnTo>
                      <a:pt x="63" y="1"/>
                    </a:lnTo>
                    <a:lnTo>
                      <a:pt x="61" y="0"/>
                    </a:lnTo>
                    <a:lnTo>
                      <a:pt x="59" y="1"/>
                    </a:lnTo>
                    <a:lnTo>
                      <a:pt x="58" y="2"/>
                    </a:lnTo>
                    <a:lnTo>
                      <a:pt x="57" y="4"/>
                    </a:lnTo>
                    <a:lnTo>
                      <a:pt x="57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HappyZcool-2016" panose="02010600030101010101" pitchFamily="2" charset="-122"/>
                  <a:ea typeface="HappyZcool-2016" panose="02010600030101010101" pitchFamily="2" charset="-122"/>
                  <a:sym typeface="HappyZcool-2016" panose="02010600030101010101" pitchFamily="2" charset="-122"/>
                </a:endParaRPr>
              </a:p>
            </p:txBody>
          </p:sp>
          <p:sp>
            <p:nvSpPr>
              <p:cNvPr id="44" name="chenying0907 925">
                <a:extLst>
                  <a:ext uri="{FF2B5EF4-FFF2-40B4-BE49-F238E27FC236}">
                    <a16:creationId xmlns:a16="http://schemas.microsoft.com/office/drawing/2014/main" id="{5A69B5BF-49D4-4800-87B6-BC69EB9132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62325" y="1298575"/>
                <a:ext cx="142875" cy="146050"/>
              </a:xfrm>
              <a:custGeom>
                <a:avLst/>
                <a:gdLst/>
                <a:ahLst/>
                <a:cxnLst>
                  <a:cxn ang="0">
                    <a:pos x="131" y="277"/>
                  </a:cxn>
                  <a:cxn ang="0">
                    <a:pos x="96" y="271"/>
                  </a:cxn>
                  <a:cxn ang="0">
                    <a:pos x="62" y="257"/>
                  </a:cxn>
                  <a:cxn ang="0">
                    <a:pos x="34" y="236"/>
                  </a:cxn>
                  <a:cxn ang="0">
                    <a:pos x="13" y="206"/>
                  </a:cxn>
                  <a:cxn ang="0">
                    <a:pos x="1" y="168"/>
                  </a:cxn>
                  <a:cxn ang="0">
                    <a:pos x="0" y="139"/>
                  </a:cxn>
                  <a:cxn ang="0">
                    <a:pos x="8" y="98"/>
                  </a:cxn>
                  <a:cxn ang="0">
                    <a:pos x="27" y="61"/>
                  </a:cxn>
                  <a:cxn ang="0">
                    <a:pos x="55" y="31"/>
                  </a:cxn>
                  <a:cxn ang="0">
                    <a:pos x="91" y="10"/>
                  </a:cxn>
                  <a:cxn ang="0">
                    <a:pos x="118" y="0"/>
                  </a:cxn>
                  <a:cxn ang="0">
                    <a:pos x="128" y="1"/>
                  </a:cxn>
                  <a:cxn ang="0">
                    <a:pos x="138" y="9"/>
                  </a:cxn>
                  <a:cxn ang="0">
                    <a:pos x="146" y="14"/>
                  </a:cxn>
                  <a:cxn ang="0">
                    <a:pos x="183" y="24"/>
                  </a:cxn>
                  <a:cxn ang="0">
                    <a:pos x="214" y="41"/>
                  </a:cxn>
                  <a:cxn ang="0">
                    <a:pos x="239" y="63"/>
                  </a:cxn>
                  <a:cxn ang="0">
                    <a:pos x="257" y="90"/>
                  </a:cxn>
                  <a:cxn ang="0">
                    <a:pos x="268" y="122"/>
                  </a:cxn>
                  <a:cxn ang="0">
                    <a:pos x="271" y="145"/>
                  </a:cxn>
                  <a:cxn ang="0">
                    <a:pos x="268" y="179"/>
                  </a:cxn>
                  <a:cxn ang="0">
                    <a:pos x="255" y="212"/>
                  </a:cxn>
                  <a:cxn ang="0">
                    <a:pos x="236" y="241"/>
                  </a:cxn>
                  <a:cxn ang="0">
                    <a:pos x="209" y="263"/>
                  </a:cxn>
                  <a:cxn ang="0">
                    <a:pos x="174" y="275"/>
                  </a:cxn>
                  <a:cxn ang="0">
                    <a:pos x="144" y="277"/>
                  </a:cxn>
                  <a:cxn ang="0">
                    <a:pos x="101" y="48"/>
                  </a:cxn>
                  <a:cxn ang="0">
                    <a:pos x="62" y="79"/>
                  </a:cxn>
                  <a:cxn ang="0">
                    <a:pos x="48" y="100"/>
                  </a:cxn>
                  <a:cxn ang="0">
                    <a:pos x="38" y="126"/>
                  </a:cxn>
                  <a:cxn ang="0">
                    <a:pos x="37" y="153"/>
                  </a:cxn>
                  <a:cxn ang="0">
                    <a:pos x="41" y="172"/>
                  </a:cxn>
                  <a:cxn ang="0">
                    <a:pos x="52" y="194"/>
                  </a:cxn>
                  <a:cxn ang="0">
                    <a:pos x="67" y="214"/>
                  </a:cxn>
                  <a:cxn ang="0">
                    <a:pos x="88" y="229"/>
                  </a:cxn>
                  <a:cxn ang="0">
                    <a:pos x="112" y="238"/>
                  </a:cxn>
                  <a:cxn ang="0">
                    <a:pos x="139" y="241"/>
                  </a:cxn>
                  <a:cxn ang="0">
                    <a:pos x="155" y="240"/>
                  </a:cxn>
                  <a:cxn ang="0">
                    <a:pos x="171" y="236"/>
                  </a:cxn>
                  <a:cxn ang="0">
                    <a:pos x="194" y="224"/>
                  </a:cxn>
                  <a:cxn ang="0">
                    <a:pos x="213" y="208"/>
                  </a:cxn>
                  <a:cxn ang="0">
                    <a:pos x="225" y="187"/>
                  </a:cxn>
                  <a:cxn ang="0">
                    <a:pos x="233" y="163"/>
                  </a:cxn>
                  <a:cxn ang="0">
                    <a:pos x="233" y="139"/>
                  </a:cxn>
                  <a:cxn ang="0">
                    <a:pos x="228" y="121"/>
                  </a:cxn>
                  <a:cxn ang="0">
                    <a:pos x="216" y="97"/>
                  </a:cxn>
                  <a:cxn ang="0">
                    <a:pos x="199" y="78"/>
                  </a:cxn>
                  <a:cxn ang="0">
                    <a:pos x="177" y="63"/>
                  </a:cxn>
                  <a:cxn ang="0">
                    <a:pos x="150" y="53"/>
                  </a:cxn>
                  <a:cxn ang="0">
                    <a:pos x="119" y="49"/>
                  </a:cxn>
                  <a:cxn ang="0">
                    <a:pos x="112" y="47"/>
                  </a:cxn>
                </a:cxnLst>
                <a:rect l="0" t="0" r="r" b="b"/>
                <a:pathLst>
                  <a:path w="271" h="277">
                    <a:moveTo>
                      <a:pt x="144" y="277"/>
                    </a:moveTo>
                    <a:lnTo>
                      <a:pt x="144" y="277"/>
                    </a:lnTo>
                    <a:lnTo>
                      <a:pt x="131" y="277"/>
                    </a:lnTo>
                    <a:lnTo>
                      <a:pt x="120" y="276"/>
                    </a:lnTo>
                    <a:lnTo>
                      <a:pt x="108" y="274"/>
                    </a:lnTo>
                    <a:lnTo>
                      <a:pt x="96" y="271"/>
                    </a:lnTo>
                    <a:lnTo>
                      <a:pt x="85" y="267"/>
                    </a:lnTo>
                    <a:lnTo>
                      <a:pt x="73" y="263"/>
                    </a:lnTo>
                    <a:lnTo>
                      <a:pt x="62" y="257"/>
                    </a:lnTo>
                    <a:lnTo>
                      <a:pt x="53" y="251"/>
                    </a:lnTo>
                    <a:lnTo>
                      <a:pt x="42" y="244"/>
                    </a:lnTo>
                    <a:lnTo>
                      <a:pt x="34" y="236"/>
                    </a:lnTo>
                    <a:lnTo>
                      <a:pt x="26" y="226"/>
                    </a:lnTo>
                    <a:lnTo>
                      <a:pt x="19" y="217"/>
                    </a:lnTo>
                    <a:lnTo>
                      <a:pt x="13" y="206"/>
                    </a:lnTo>
                    <a:lnTo>
                      <a:pt x="7" y="194"/>
                    </a:lnTo>
                    <a:lnTo>
                      <a:pt x="3" y="181"/>
                    </a:lnTo>
                    <a:lnTo>
                      <a:pt x="1" y="168"/>
                    </a:lnTo>
                    <a:lnTo>
                      <a:pt x="1" y="168"/>
                    </a:lnTo>
                    <a:lnTo>
                      <a:pt x="0" y="153"/>
                    </a:lnTo>
                    <a:lnTo>
                      <a:pt x="0" y="139"/>
                    </a:lnTo>
                    <a:lnTo>
                      <a:pt x="1" y="125"/>
                    </a:lnTo>
                    <a:lnTo>
                      <a:pt x="4" y="112"/>
                    </a:lnTo>
                    <a:lnTo>
                      <a:pt x="8" y="98"/>
                    </a:lnTo>
                    <a:lnTo>
                      <a:pt x="14" y="86"/>
                    </a:lnTo>
                    <a:lnTo>
                      <a:pt x="20" y="74"/>
                    </a:lnTo>
                    <a:lnTo>
                      <a:pt x="27" y="61"/>
                    </a:lnTo>
                    <a:lnTo>
                      <a:pt x="35" y="51"/>
                    </a:lnTo>
                    <a:lnTo>
                      <a:pt x="45" y="41"/>
                    </a:lnTo>
                    <a:lnTo>
                      <a:pt x="55" y="31"/>
                    </a:lnTo>
                    <a:lnTo>
                      <a:pt x="66" y="23"/>
                    </a:lnTo>
                    <a:lnTo>
                      <a:pt x="78" y="16"/>
                    </a:lnTo>
                    <a:lnTo>
                      <a:pt x="91" y="10"/>
                    </a:lnTo>
                    <a:lnTo>
                      <a:pt x="103" y="4"/>
                    </a:lnTo>
                    <a:lnTo>
                      <a:pt x="118" y="0"/>
                    </a:lnTo>
                    <a:lnTo>
                      <a:pt x="118" y="0"/>
                    </a:lnTo>
                    <a:lnTo>
                      <a:pt x="122" y="0"/>
                    </a:lnTo>
                    <a:lnTo>
                      <a:pt x="122" y="0"/>
                    </a:lnTo>
                    <a:lnTo>
                      <a:pt x="128" y="1"/>
                    </a:lnTo>
                    <a:lnTo>
                      <a:pt x="132" y="2"/>
                    </a:lnTo>
                    <a:lnTo>
                      <a:pt x="135" y="5"/>
                    </a:lnTo>
                    <a:lnTo>
                      <a:pt x="138" y="9"/>
                    </a:lnTo>
                    <a:lnTo>
                      <a:pt x="141" y="13"/>
                    </a:lnTo>
                    <a:lnTo>
                      <a:pt x="146" y="14"/>
                    </a:lnTo>
                    <a:lnTo>
                      <a:pt x="146" y="14"/>
                    </a:lnTo>
                    <a:lnTo>
                      <a:pt x="158" y="17"/>
                    </a:lnTo>
                    <a:lnTo>
                      <a:pt x="171" y="20"/>
                    </a:lnTo>
                    <a:lnTo>
                      <a:pt x="183" y="24"/>
                    </a:lnTo>
                    <a:lnTo>
                      <a:pt x="193" y="29"/>
                    </a:lnTo>
                    <a:lnTo>
                      <a:pt x="204" y="34"/>
                    </a:lnTo>
                    <a:lnTo>
                      <a:pt x="214" y="41"/>
                    </a:lnTo>
                    <a:lnTo>
                      <a:pt x="223" y="48"/>
                    </a:lnTo>
                    <a:lnTo>
                      <a:pt x="232" y="55"/>
                    </a:lnTo>
                    <a:lnTo>
                      <a:pt x="239" y="63"/>
                    </a:lnTo>
                    <a:lnTo>
                      <a:pt x="246" y="72"/>
                    </a:lnTo>
                    <a:lnTo>
                      <a:pt x="252" y="81"/>
                    </a:lnTo>
                    <a:lnTo>
                      <a:pt x="257" y="90"/>
                    </a:lnTo>
                    <a:lnTo>
                      <a:pt x="261" y="100"/>
                    </a:lnTo>
                    <a:lnTo>
                      <a:pt x="266" y="111"/>
                    </a:lnTo>
                    <a:lnTo>
                      <a:pt x="268" y="122"/>
                    </a:lnTo>
                    <a:lnTo>
                      <a:pt x="270" y="134"/>
                    </a:lnTo>
                    <a:lnTo>
                      <a:pt x="270" y="134"/>
                    </a:lnTo>
                    <a:lnTo>
                      <a:pt x="271" y="145"/>
                    </a:lnTo>
                    <a:lnTo>
                      <a:pt x="271" y="156"/>
                    </a:lnTo>
                    <a:lnTo>
                      <a:pt x="270" y="168"/>
                    </a:lnTo>
                    <a:lnTo>
                      <a:pt x="268" y="179"/>
                    </a:lnTo>
                    <a:lnTo>
                      <a:pt x="265" y="190"/>
                    </a:lnTo>
                    <a:lnTo>
                      <a:pt x="260" y="202"/>
                    </a:lnTo>
                    <a:lnTo>
                      <a:pt x="255" y="212"/>
                    </a:lnTo>
                    <a:lnTo>
                      <a:pt x="250" y="222"/>
                    </a:lnTo>
                    <a:lnTo>
                      <a:pt x="243" y="232"/>
                    </a:lnTo>
                    <a:lnTo>
                      <a:pt x="236" y="241"/>
                    </a:lnTo>
                    <a:lnTo>
                      <a:pt x="227" y="249"/>
                    </a:lnTo>
                    <a:lnTo>
                      <a:pt x="218" y="256"/>
                    </a:lnTo>
                    <a:lnTo>
                      <a:pt x="209" y="263"/>
                    </a:lnTo>
                    <a:lnTo>
                      <a:pt x="197" y="268"/>
                    </a:lnTo>
                    <a:lnTo>
                      <a:pt x="186" y="272"/>
                    </a:lnTo>
                    <a:lnTo>
                      <a:pt x="174" y="275"/>
                    </a:lnTo>
                    <a:lnTo>
                      <a:pt x="174" y="275"/>
                    </a:lnTo>
                    <a:lnTo>
                      <a:pt x="159" y="277"/>
                    </a:lnTo>
                    <a:lnTo>
                      <a:pt x="144" y="277"/>
                    </a:lnTo>
                    <a:lnTo>
                      <a:pt x="144" y="277"/>
                    </a:lnTo>
                    <a:close/>
                    <a:moveTo>
                      <a:pt x="101" y="48"/>
                    </a:moveTo>
                    <a:lnTo>
                      <a:pt x="101" y="48"/>
                    </a:lnTo>
                    <a:lnTo>
                      <a:pt x="87" y="56"/>
                    </a:lnTo>
                    <a:lnTo>
                      <a:pt x="73" y="66"/>
                    </a:lnTo>
                    <a:lnTo>
                      <a:pt x="62" y="79"/>
                    </a:lnTo>
                    <a:lnTo>
                      <a:pt x="57" y="86"/>
                    </a:lnTo>
                    <a:lnTo>
                      <a:pt x="52" y="93"/>
                    </a:lnTo>
                    <a:lnTo>
                      <a:pt x="48" y="100"/>
                    </a:lnTo>
                    <a:lnTo>
                      <a:pt x="44" y="109"/>
                    </a:lnTo>
                    <a:lnTo>
                      <a:pt x="40" y="117"/>
                    </a:lnTo>
                    <a:lnTo>
                      <a:pt x="38" y="126"/>
                    </a:lnTo>
                    <a:lnTo>
                      <a:pt x="37" y="135"/>
                    </a:lnTo>
                    <a:lnTo>
                      <a:pt x="36" y="144"/>
                    </a:lnTo>
                    <a:lnTo>
                      <a:pt x="37" y="153"/>
                    </a:lnTo>
                    <a:lnTo>
                      <a:pt x="38" y="163"/>
                    </a:lnTo>
                    <a:lnTo>
                      <a:pt x="38" y="163"/>
                    </a:lnTo>
                    <a:lnTo>
                      <a:pt x="41" y="172"/>
                    </a:lnTo>
                    <a:lnTo>
                      <a:pt x="44" y="180"/>
                    </a:lnTo>
                    <a:lnTo>
                      <a:pt x="48" y="187"/>
                    </a:lnTo>
                    <a:lnTo>
                      <a:pt x="52" y="194"/>
                    </a:lnTo>
                    <a:lnTo>
                      <a:pt x="56" y="202"/>
                    </a:lnTo>
                    <a:lnTo>
                      <a:pt x="62" y="208"/>
                    </a:lnTo>
                    <a:lnTo>
                      <a:pt x="67" y="214"/>
                    </a:lnTo>
                    <a:lnTo>
                      <a:pt x="73" y="219"/>
                    </a:lnTo>
                    <a:lnTo>
                      <a:pt x="81" y="224"/>
                    </a:lnTo>
                    <a:lnTo>
                      <a:pt x="88" y="229"/>
                    </a:lnTo>
                    <a:lnTo>
                      <a:pt x="95" y="232"/>
                    </a:lnTo>
                    <a:lnTo>
                      <a:pt x="103" y="235"/>
                    </a:lnTo>
                    <a:lnTo>
                      <a:pt x="112" y="238"/>
                    </a:lnTo>
                    <a:lnTo>
                      <a:pt x="121" y="239"/>
                    </a:lnTo>
                    <a:lnTo>
                      <a:pt x="129" y="241"/>
                    </a:lnTo>
                    <a:lnTo>
                      <a:pt x="139" y="241"/>
                    </a:lnTo>
                    <a:lnTo>
                      <a:pt x="139" y="241"/>
                    </a:lnTo>
                    <a:lnTo>
                      <a:pt x="147" y="241"/>
                    </a:lnTo>
                    <a:lnTo>
                      <a:pt x="155" y="240"/>
                    </a:lnTo>
                    <a:lnTo>
                      <a:pt x="163" y="238"/>
                    </a:lnTo>
                    <a:lnTo>
                      <a:pt x="171" y="236"/>
                    </a:lnTo>
                    <a:lnTo>
                      <a:pt x="171" y="236"/>
                    </a:lnTo>
                    <a:lnTo>
                      <a:pt x="179" y="233"/>
                    </a:lnTo>
                    <a:lnTo>
                      <a:pt x="187" y="229"/>
                    </a:lnTo>
                    <a:lnTo>
                      <a:pt x="194" y="224"/>
                    </a:lnTo>
                    <a:lnTo>
                      <a:pt x="201" y="219"/>
                    </a:lnTo>
                    <a:lnTo>
                      <a:pt x="207" y="214"/>
                    </a:lnTo>
                    <a:lnTo>
                      <a:pt x="213" y="208"/>
                    </a:lnTo>
                    <a:lnTo>
                      <a:pt x="217" y="202"/>
                    </a:lnTo>
                    <a:lnTo>
                      <a:pt x="222" y="194"/>
                    </a:lnTo>
                    <a:lnTo>
                      <a:pt x="225" y="187"/>
                    </a:lnTo>
                    <a:lnTo>
                      <a:pt x="228" y="180"/>
                    </a:lnTo>
                    <a:lnTo>
                      <a:pt x="230" y="172"/>
                    </a:lnTo>
                    <a:lnTo>
                      <a:pt x="233" y="163"/>
                    </a:lnTo>
                    <a:lnTo>
                      <a:pt x="234" y="155"/>
                    </a:lnTo>
                    <a:lnTo>
                      <a:pt x="234" y="147"/>
                    </a:lnTo>
                    <a:lnTo>
                      <a:pt x="233" y="139"/>
                    </a:lnTo>
                    <a:lnTo>
                      <a:pt x="230" y="130"/>
                    </a:lnTo>
                    <a:lnTo>
                      <a:pt x="230" y="130"/>
                    </a:lnTo>
                    <a:lnTo>
                      <a:pt x="228" y="121"/>
                    </a:lnTo>
                    <a:lnTo>
                      <a:pt x="225" y="113"/>
                    </a:lnTo>
                    <a:lnTo>
                      <a:pt x="221" y="105"/>
                    </a:lnTo>
                    <a:lnTo>
                      <a:pt x="216" y="97"/>
                    </a:lnTo>
                    <a:lnTo>
                      <a:pt x="212" y="90"/>
                    </a:lnTo>
                    <a:lnTo>
                      <a:pt x="206" y="84"/>
                    </a:lnTo>
                    <a:lnTo>
                      <a:pt x="199" y="78"/>
                    </a:lnTo>
                    <a:lnTo>
                      <a:pt x="192" y="73"/>
                    </a:lnTo>
                    <a:lnTo>
                      <a:pt x="185" y="67"/>
                    </a:lnTo>
                    <a:lnTo>
                      <a:pt x="177" y="63"/>
                    </a:lnTo>
                    <a:lnTo>
                      <a:pt x="168" y="59"/>
                    </a:lnTo>
                    <a:lnTo>
                      <a:pt x="160" y="56"/>
                    </a:lnTo>
                    <a:lnTo>
                      <a:pt x="150" y="53"/>
                    </a:lnTo>
                    <a:lnTo>
                      <a:pt x="141" y="51"/>
                    </a:lnTo>
                    <a:lnTo>
                      <a:pt x="129" y="50"/>
                    </a:lnTo>
                    <a:lnTo>
                      <a:pt x="119" y="49"/>
                    </a:lnTo>
                    <a:lnTo>
                      <a:pt x="119" y="49"/>
                    </a:lnTo>
                    <a:lnTo>
                      <a:pt x="115" y="49"/>
                    </a:lnTo>
                    <a:lnTo>
                      <a:pt x="112" y="47"/>
                    </a:lnTo>
                    <a:lnTo>
                      <a:pt x="107" y="45"/>
                    </a:lnTo>
                    <a:lnTo>
                      <a:pt x="101" y="48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HappyZcool-2016" panose="02010600030101010101" pitchFamily="2" charset="-122"/>
                  <a:ea typeface="HappyZcool-2016" panose="02010600030101010101" pitchFamily="2" charset="-122"/>
                  <a:sym typeface="HappyZcool-2016" panose="02010600030101010101" pitchFamily="2" charset="-122"/>
                </a:endParaRPr>
              </a:p>
            </p:txBody>
          </p:sp>
          <p:sp>
            <p:nvSpPr>
              <p:cNvPr id="45" name="chenying0907 926">
                <a:extLst>
                  <a:ext uri="{FF2B5EF4-FFF2-40B4-BE49-F238E27FC236}">
                    <a16:creationId xmlns:a16="http://schemas.microsoft.com/office/drawing/2014/main" id="{F65E3D03-B103-419D-ADA3-0FD4D81584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82950" y="1227138"/>
                <a:ext cx="644525" cy="642938"/>
              </a:xfrm>
              <a:custGeom>
                <a:avLst/>
                <a:gdLst/>
                <a:ahLst/>
                <a:cxnLst>
                  <a:cxn ang="0">
                    <a:pos x="653" y="1206"/>
                  </a:cxn>
                  <a:cxn ang="0">
                    <a:pos x="563" y="1160"/>
                  </a:cxn>
                  <a:cxn ang="0">
                    <a:pos x="550" y="1153"/>
                  </a:cxn>
                  <a:cxn ang="0">
                    <a:pos x="236" y="832"/>
                  </a:cxn>
                  <a:cxn ang="0">
                    <a:pos x="143" y="731"/>
                  </a:cxn>
                  <a:cxn ang="0">
                    <a:pos x="77" y="679"/>
                  </a:cxn>
                  <a:cxn ang="0">
                    <a:pos x="72" y="657"/>
                  </a:cxn>
                  <a:cxn ang="0">
                    <a:pos x="40" y="570"/>
                  </a:cxn>
                  <a:cxn ang="0">
                    <a:pos x="11" y="425"/>
                  </a:cxn>
                  <a:cxn ang="0">
                    <a:pos x="1" y="212"/>
                  </a:cxn>
                  <a:cxn ang="0">
                    <a:pos x="10" y="196"/>
                  </a:cxn>
                  <a:cxn ang="0">
                    <a:pos x="19" y="182"/>
                  </a:cxn>
                  <a:cxn ang="0">
                    <a:pos x="110" y="81"/>
                  </a:cxn>
                  <a:cxn ang="0">
                    <a:pos x="210" y="10"/>
                  </a:cxn>
                  <a:cxn ang="0">
                    <a:pos x="228" y="8"/>
                  </a:cxn>
                  <a:cxn ang="0">
                    <a:pos x="242" y="2"/>
                  </a:cxn>
                  <a:cxn ang="0">
                    <a:pos x="419" y="2"/>
                  </a:cxn>
                  <a:cxn ang="0">
                    <a:pos x="599" y="26"/>
                  </a:cxn>
                  <a:cxn ang="0">
                    <a:pos x="638" y="36"/>
                  </a:cxn>
                  <a:cxn ang="0">
                    <a:pos x="656" y="46"/>
                  </a:cxn>
                  <a:cxn ang="0">
                    <a:pos x="887" y="256"/>
                  </a:cxn>
                  <a:cxn ang="0">
                    <a:pos x="1107" y="475"/>
                  </a:cxn>
                  <a:cxn ang="0">
                    <a:pos x="1167" y="525"/>
                  </a:cxn>
                  <a:cxn ang="0">
                    <a:pos x="1185" y="553"/>
                  </a:cxn>
                  <a:cxn ang="0">
                    <a:pos x="1215" y="644"/>
                  </a:cxn>
                  <a:cxn ang="0">
                    <a:pos x="1218" y="725"/>
                  </a:cxn>
                  <a:cxn ang="0">
                    <a:pos x="1194" y="798"/>
                  </a:cxn>
                  <a:cxn ang="0">
                    <a:pos x="1193" y="817"/>
                  </a:cxn>
                  <a:cxn ang="0">
                    <a:pos x="1109" y="909"/>
                  </a:cxn>
                  <a:cxn ang="0">
                    <a:pos x="862" y="1146"/>
                  </a:cxn>
                  <a:cxn ang="0">
                    <a:pos x="853" y="1157"/>
                  </a:cxn>
                  <a:cxn ang="0">
                    <a:pos x="761" y="1206"/>
                  </a:cxn>
                  <a:cxn ang="0">
                    <a:pos x="231" y="43"/>
                  </a:cxn>
                  <a:cxn ang="0">
                    <a:pos x="137" y="108"/>
                  </a:cxn>
                  <a:cxn ang="0">
                    <a:pos x="54" y="198"/>
                  </a:cxn>
                  <a:cxn ang="0">
                    <a:pos x="40" y="216"/>
                  </a:cxn>
                  <a:cxn ang="0">
                    <a:pos x="45" y="400"/>
                  </a:cxn>
                  <a:cxn ang="0">
                    <a:pos x="68" y="529"/>
                  </a:cxn>
                  <a:cxn ang="0">
                    <a:pos x="105" y="637"/>
                  </a:cxn>
                  <a:cxn ang="0">
                    <a:pos x="112" y="658"/>
                  </a:cxn>
                  <a:cxn ang="0">
                    <a:pos x="181" y="718"/>
                  </a:cxn>
                  <a:cxn ang="0">
                    <a:pos x="294" y="841"/>
                  </a:cxn>
                  <a:cxn ang="0">
                    <a:pos x="585" y="1129"/>
                  </a:cxn>
                  <a:cxn ang="0">
                    <a:pos x="633" y="1159"/>
                  </a:cxn>
                  <a:cxn ang="0">
                    <a:pos x="706" y="1177"/>
                  </a:cxn>
                  <a:cxn ang="0">
                    <a:pos x="765" y="1165"/>
                  </a:cxn>
                  <a:cxn ang="0">
                    <a:pos x="823" y="1131"/>
                  </a:cxn>
                  <a:cxn ang="0">
                    <a:pos x="865" y="1090"/>
                  </a:cxn>
                  <a:cxn ang="0">
                    <a:pos x="1140" y="817"/>
                  </a:cxn>
                  <a:cxn ang="0">
                    <a:pos x="1147" y="803"/>
                  </a:cxn>
                  <a:cxn ang="0">
                    <a:pos x="1177" y="736"/>
                  </a:cxn>
                  <a:cxn ang="0">
                    <a:pos x="1179" y="657"/>
                  </a:cxn>
                  <a:cxn ang="0">
                    <a:pos x="1148" y="564"/>
                  </a:cxn>
                  <a:cxn ang="0">
                    <a:pos x="1140" y="556"/>
                  </a:cxn>
                  <a:cxn ang="0">
                    <a:pos x="894" y="335"/>
                  </a:cxn>
                  <a:cxn ang="0">
                    <a:pos x="627" y="72"/>
                  </a:cxn>
                  <a:cxn ang="0">
                    <a:pos x="558" y="57"/>
                  </a:cxn>
                  <a:cxn ang="0">
                    <a:pos x="377" y="39"/>
                  </a:cxn>
                  <a:cxn ang="0">
                    <a:pos x="236" y="40"/>
                  </a:cxn>
                </a:cxnLst>
                <a:rect l="0" t="0" r="r" b="b"/>
                <a:pathLst>
                  <a:path w="1220" h="1215">
                    <a:moveTo>
                      <a:pt x="706" y="1215"/>
                    </a:moveTo>
                    <a:lnTo>
                      <a:pt x="706" y="1215"/>
                    </a:lnTo>
                    <a:lnTo>
                      <a:pt x="688" y="1214"/>
                    </a:lnTo>
                    <a:lnTo>
                      <a:pt x="671" y="1211"/>
                    </a:lnTo>
                    <a:lnTo>
                      <a:pt x="653" y="1206"/>
                    </a:lnTo>
                    <a:lnTo>
                      <a:pt x="636" y="1200"/>
                    </a:lnTo>
                    <a:lnTo>
                      <a:pt x="617" y="1193"/>
                    </a:lnTo>
                    <a:lnTo>
                      <a:pt x="599" y="1184"/>
                    </a:lnTo>
                    <a:lnTo>
                      <a:pt x="581" y="1172"/>
                    </a:lnTo>
                    <a:lnTo>
                      <a:pt x="563" y="1160"/>
                    </a:lnTo>
                    <a:lnTo>
                      <a:pt x="561" y="1158"/>
                    </a:lnTo>
                    <a:lnTo>
                      <a:pt x="558" y="1158"/>
                    </a:lnTo>
                    <a:lnTo>
                      <a:pt x="558" y="1158"/>
                    </a:lnTo>
                    <a:lnTo>
                      <a:pt x="554" y="1156"/>
                    </a:lnTo>
                    <a:lnTo>
                      <a:pt x="550" y="1153"/>
                    </a:lnTo>
                    <a:lnTo>
                      <a:pt x="307" y="910"/>
                    </a:lnTo>
                    <a:lnTo>
                      <a:pt x="307" y="910"/>
                    </a:lnTo>
                    <a:lnTo>
                      <a:pt x="290" y="891"/>
                    </a:lnTo>
                    <a:lnTo>
                      <a:pt x="271" y="872"/>
                    </a:lnTo>
                    <a:lnTo>
                      <a:pt x="236" y="832"/>
                    </a:lnTo>
                    <a:lnTo>
                      <a:pt x="236" y="832"/>
                    </a:lnTo>
                    <a:lnTo>
                      <a:pt x="200" y="790"/>
                    </a:lnTo>
                    <a:lnTo>
                      <a:pt x="181" y="771"/>
                    </a:lnTo>
                    <a:lnTo>
                      <a:pt x="163" y="751"/>
                    </a:lnTo>
                    <a:lnTo>
                      <a:pt x="143" y="731"/>
                    </a:lnTo>
                    <a:lnTo>
                      <a:pt x="123" y="714"/>
                    </a:lnTo>
                    <a:lnTo>
                      <a:pt x="102" y="697"/>
                    </a:lnTo>
                    <a:lnTo>
                      <a:pt x="80" y="682"/>
                    </a:lnTo>
                    <a:lnTo>
                      <a:pt x="80" y="682"/>
                    </a:lnTo>
                    <a:lnTo>
                      <a:pt x="77" y="679"/>
                    </a:lnTo>
                    <a:lnTo>
                      <a:pt x="74" y="677"/>
                    </a:lnTo>
                    <a:lnTo>
                      <a:pt x="72" y="670"/>
                    </a:lnTo>
                    <a:lnTo>
                      <a:pt x="71" y="665"/>
                    </a:lnTo>
                    <a:lnTo>
                      <a:pt x="71" y="661"/>
                    </a:lnTo>
                    <a:lnTo>
                      <a:pt x="72" y="657"/>
                    </a:lnTo>
                    <a:lnTo>
                      <a:pt x="71" y="654"/>
                    </a:lnTo>
                    <a:lnTo>
                      <a:pt x="71" y="654"/>
                    </a:lnTo>
                    <a:lnTo>
                      <a:pt x="59" y="626"/>
                    </a:lnTo>
                    <a:lnTo>
                      <a:pt x="49" y="598"/>
                    </a:lnTo>
                    <a:lnTo>
                      <a:pt x="40" y="570"/>
                    </a:lnTo>
                    <a:lnTo>
                      <a:pt x="32" y="541"/>
                    </a:lnTo>
                    <a:lnTo>
                      <a:pt x="25" y="512"/>
                    </a:lnTo>
                    <a:lnTo>
                      <a:pt x="19" y="483"/>
                    </a:lnTo>
                    <a:lnTo>
                      <a:pt x="15" y="453"/>
                    </a:lnTo>
                    <a:lnTo>
                      <a:pt x="11" y="425"/>
                    </a:lnTo>
                    <a:lnTo>
                      <a:pt x="7" y="396"/>
                    </a:lnTo>
                    <a:lnTo>
                      <a:pt x="4" y="368"/>
                    </a:lnTo>
                    <a:lnTo>
                      <a:pt x="1" y="312"/>
                    </a:lnTo>
                    <a:lnTo>
                      <a:pt x="0" y="259"/>
                    </a:lnTo>
                    <a:lnTo>
                      <a:pt x="1" y="212"/>
                    </a:lnTo>
                    <a:lnTo>
                      <a:pt x="1" y="212"/>
                    </a:lnTo>
                    <a:lnTo>
                      <a:pt x="1" y="207"/>
                    </a:lnTo>
                    <a:lnTo>
                      <a:pt x="3" y="202"/>
                    </a:lnTo>
                    <a:lnTo>
                      <a:pt x="6" y="198"/>
                    </a:lnTo>
                    <a:lnTo>
                      <a:pt x="10" y="196"/>
                    </a:lnTo>
                    <a:lnTo>
                      <a:pt x="14" y="193"/>
                    </a:lnTo>
                    <a:lnTo>
                      <a:pt x="16" y="188"/>
                    </a:lnTo>
                    <a:lnTo>
                      <a:pt x="16" y="188"/>
                    </a:lnTo>
                    <a:lnTo>
                      <a:pt x="17" y="185"/>
                    </a:lnTo>
                    <a:lnTo>
                      <a:pt x="19" y="182"/>
                    </a:lnTo>
                    <a:lnTo>
                      <a:pt x="19" y="182"/>
                    </a:lnTo>
                    <a:lnTo>
                      <a:pt x="41" y="154"/>
                    </a:lnTo>
                    <a:lnTo>
                      <a:pt x="63" y="127"/>
                    </a:lnTo>
                    <a:lnTo>
                      <a:pt x="86" y="103"/>
                    </a:lnTo>
                    <a:lnTo>
                      <a:pt x="110" y="81"/>
                    </a:lnTo>
                    <a:lnTo>
                      <a:pt x="135" y="60"/>
                    </a:lnTo>
                    <a:lnTo>
                      <a:pt x="159" y="41"/>
                    </a:lnTo>
                    <a:lnTo>
                      <a:pt x="185" y="25"/>
                    </a:lnTo>
                    <a:lnTo>
                      <a:pt x="210" y="10"/>
                    </a:lnTo>
                    <a:lnTo>
                      <a:pt x="210" y="10"/>
                    </a:lnTo>
                    <a:lnTo>
                      <a:pt x="215" y="8"/>
                    </a:lnTo>
                    <a:lnTo>
                      <a:pt x="219" y="7"/>
                    </a:lnTo>
                    <a:lnTo>
                      <a:pt x="219" y="7"/>
                    </a:lnTo>
                    <a:lnTo>
                      <a:pt x="222" y="8"/>
                    </a:lnTo>
                    <a:lnTo>
                      <a:pt x="228" y="8"/>
                    </a:lnTo>
                    <a:lnTo>
                      <a:pt x="232" y="5"/>
                    </a:lnTo>
                    <a:lnTo>
                      <a:pt x="232" y="5"/>
                    </a:lnTo>
                    <a:lnTo>
                      <a:pt x="236" y="3"/>
                    </a:lnTo>
                    <a:lnTo>
                      <a:pt x="242" y="2"/>
                    </a:lnTo>
                    <a:lnTo>
                      <a:pt x="242" y="2"/>
                    </a:lnTo>
                    <a:lnTo>
                      <a:pt x="291" y="0"/>
                    </a:lnTo>
                    <a:lnTo>
                      <a:pt x="335" y="0"/>
                    </a:lnTo>
                    <a:lnTo>
                      <a:pt x="335" y="0"/>
                    </a:lnTo>
                    <a:lnTo>
                      <a:pt x="377" y="0"/>
                    </a:lnTo>
                    <a:lnTo>
                      <a:pt x="419" y="2"/>
                    </a:lnTo>
                    <a:lnTo>
                      <a:pt x="458" y="5"/>
                    </a:lnTo>
                    <a:lnTo>
                      <a:pt x="495" y="8"/>
                    </a:lnTo>
                    <a:lnTo>
                      <a:pt x="531" y="13"/>
                    </a:lnTo>
                    <a:lnTo>
                      <a:pt x="566" y="20"/>
                    </a:lnTo>
                    <a:lnTo>
                      <a:pt x="599" y="26"/>
                    </a:lnTo>
                    <a:lnTo>
                      <a:pt x="631" y="34"/>
                    </a:lnTo>
                    <a:lnTo>
                      <a:pt x="631" y="34"/>
                    </a:lnTo>
                    <a:lnTo>
                      <a:pt x="634" y="35"/>
                    </a:lnTo>
                    <a:lnTo>
                      <a:pt x="636" y="36"/>
                    </a:lnTo>
                    <a:lnTo>
                      <a:pt x="638" y="36"/>
                    </a:lnTo>
                    <a:lnTo>
                      <a:pt x="638" y="36"/>
                    </a:lnTo>
                    <a:lnTo>
                      <a:pt x="642" y="36"/>
                    </a:lnTo>
                    <a:lnTo>
                      <a:pt x="646" y="38"/>
                    </a:lnTo>
                    <a:lnTo>
                      <a:pt x="656" y="46"/>
                    </a:lnTo>
                    <a:lnTo>
                      <a:pt x="656" y="46"/>
                    </a:lnTo>
                    <a:lnTo>
                      <a:pt x="697" y="80"/>
                    </a:lnTo>
                    <a:lnTo>
                      <a:pt x="736" y="114"/>
                    </a:lnTo>
                    <a:lnTo>
                      <a:pt x="775" y="149"/>
                    </a:lnTo>
                    <a:lnTo>
                      <a:pt x="812" y="184"/>
                    </a:lnTo>
                    <a:lnTo>
                      <a:pt x="887" y="256"/>
                    </a:lnTo>
                    <a:lnTo>
                      <a:pt x="958" y="328"/>
                    </a:lnTo>
                    <a:lnTo>
                      <a:pt x="958" y="328"/>
                    </a:lnTo>
                    <a:lnTo>
                      <a:pt x="1008" y="379"/>
                    </a:lnTo>
                    <a:lnTo>
                      <a:pt x="1057" y="428"/>
                    </a:lnTo>
                    <a:lnTo>
                      <a:pt x="1107" y="475"/>
                    </a:lnTo>
                    <a:lnTo>
                      <a:pt x="1156" y="521"/>
                    </a:lnTo>
                    <a:lnTo>
                      <a:pt x="1159" y="524"/>
                    </a:lnTo>
                    <a:lnTo>
                      <a:pt x="1163" y="524"/>
                    </a:lnTo>
                    <a:lnTo>
                      <a:pt x="1163" y="524"/>
                    </a:lnTo>
                    <a:lnTo>
                      <a:pt x="1167" y="525"/>
                    </a:lnTo>
                    <a:lnTo>
                      <a:pt x="1171" y="527"/>
                    </a:lnTo>
                    <a:lnTo>
                      <a:pt x="1173" y="529"/>
                    </a:lnTo>
                    <a:lnTo>
                      <a:pt x="1175" y="533"/>
                    </a:lnTo>
                    <a:lnTo>
                      <a:pt x="1175" y="533"/>
                    </a:lnTo>
                    <a:lnTo>
                      <a:pt x="1185" y="553"/>
                    </a:lnTo>
                    <a:lnTo>
                      <a:pt x="1193" y="571"/>
                    </a:lnTo>
                    <a:lnTo>
                      <a:pt x="1201" y="590"/>
                    </a:lnTo>
                    <a:lnTo>
                      <a:pt x="1207" y="607"/>
                    </a:lnTo>
                    <a:lnTo>
                      <a:pt x="1211" y="626"/>
                    </a:lnTo>
                    <a:lnTo>
                      <a:pt x="1215" y="644"/>
                    </a:lnTo>
                    <a:lnTo>
                      <a:pt x="1218" y="660"/>
                    </a:lnTo>
                    <a:lnTo>
                      <a:pt x="1220" y="677"/>
                    </a:lnTo>
                    <a:lnTo>
                      <a:pt x="1220" y="693"/>
                    </a:lnTo>
                    <a:lnTo>
                      <a:pt x="1220" y="710"/>
                    </a:lnTo>
                    <a:lnTo>
                      <a:pt x="1218" y="725"/>
                    </a:lnTo>
                    <a:lnTo>
                      <a:pt x="1216" y="741"/>
                    </a:lnTo>
                    <a:lnTo>
                      <a:pt x="1212" y="755"/>
                    </a:lnTo>
                    <a:lnTo>
                      <a:pt x="1208" y="771"/>
                    </a:lnTo>
                    <a:lnTo>
                      <a:pt x="1202" y="785"/>
                    </a:lnTo>
                    <a:lnTo>
                      <a:pt x="1194" y="798"/>
                    </a:lnTo>
                    <a:lnTo>
                      <a:pt x="1192" y="804"/>
                    </a:lnTo>
                    <a:lnTo>
                      <a:pt x="1193" y="809"/>
                    </a:lnTo>
                    <a:lnTo>
                      <a:pt x="1193" y="809"/>
                    </a:lnTo>
                    <a:lnTo>
                      <a:pt x="1194" y="813"/>
                    </a:lnTo>
                    <a:lnTo>
                      <a:pt x="1193" y="817"/>
                    </a:lnTo>
                    <a:lnTo>
                      <a:pt x="1191" y="821"/>
                    </a:lnTo>
                    <a:lnTo>
                      <a:pt x="1188" y="826"/>
                    </a:lnTo>
                    <a:lnTo>
                      <a:pt x="1188" y="826"/>
                    </a:lnTo>
                    <a:lnTo>
                      <a:pt x="1147" y="869"/>
                    </a:lnTo>
                    <a:lnTo>
                      <a:pt x="1109" y="909"/>
                    </a:lnTo>
                    <a:lnTo>
                      <a:pt x="1070" y="948"/>
                    </a:lnTo>
                    <a:lnTo>
                      <a:pt x="1031" y="985"/>
                    </a:lnTo>
                    <a:lnTo>
                      <a:pt x="952" y="1062"/>
                    </a:lnTo>
                    <a:lnTo>
                      <a:pt x="862" y="1146"/>
                    </a:lnTo>
                    <a:lnTo>
                      <a:pt x="862" y="1146"/>
                    </a:lnTo>
                    <a:lnTo>
                      <a:pt x="858" y="1151"/>
                    </a:lnTo>
                    <a:lnTo>
                      <a:pt x="857" y="1152"/>
                    </a:lnTo>
                    <a:lnTo>
                      <a:pt x="857" y="1152"/>
                    </a:lnTo>
                    <a:lnTo>
                      <a:pt x="853" y="1157"/>
                    </a:lnTo>
                    <a:lnTo>
                      <a:pt x="853" y="1157"/>
                    </a:lnTo>
                    <a:lnTo>
                      <a:pt x="834" y="1170"/>
                    </a:lnTo>
                    <a:lnTo>
                      <a:pt x="815" y="1182"/>
                    </a:lnTo>
                    <a:lnTo>
                      <a:pt x="798" y="1192"/>
                    </a:lnTo>
                    <a:lnTo>
                      <a:pt x="779" y="1200"/>
                    </a:lnTo>
                    <a:lnTo>
                      <a:pt x="761" y="1206"/>
                    </a:lnTo>
                    <a:lnTo>
                      <a:pt x="743" y="1211"/>
                    </a:lnTo>
                    <a:lnTo>
                      <a:pt x="724" y="1214"/>
                    </a:lnTo>
                    <a:lnTo>
                      <a:pt x="706" y="1215"/>
                    </a:lnTo>
                    <a:lnTo>
                      <a:pt x="706" y="1215"/>
                    </a:lnTo>
                    <a:close/>
                    <a:moveTo>
                      <a:pt x="231" y="43"/>
                    </a:moveTo>
                    <a:lnTo>
                      <a:pt x="231" y="43"/>
                    </a:lnTo>
                    <a:lnTo>
                      <a:pt x="206" y="57"/>
                    </a:lnTo>
                    <a:lnTo>
                      <a:pt x="182" y="72"/>
                    </a:lnTo>
                    <a:lnTo>
                      <a:pt x="159" y="90"/>
                    </a:lnTo>
                    <a:lnTo>
                      <a:pt x="137" y="108"/>
                    </a:lnTo>
                    <a:lnTo>
                      <a:pt x="114" y="129"/>
                    </a:lnTo>
                    <a:lnTo>
                      <a:pt x="93" y="151"/>
                    </a:lnTo>
                    <a:lnTo>
                      <a:pt x="73" y="175"/>
                    </a:lnTo>
                    <a:lnTo>
                      <a:pt x="54" y="198"/>
                    </a:lnTo>
                    <a:lnTo>
                      <a:pt x="54" y="198"/>
                    </a:lnTo>
                    <a:lnTo>
                      <a:pt x="50" y="202"/>
                    </a:lnTo>
                    <a:lnTo>
                      <a:pt x="46" y="205"/>
                    </a:lnTo>
                    <a:lnTo>
                      <a:pt x="40" y="208"/>
                    </a:lnTo>
                    <a:lnTo>
                      <a:pt x="40" y="216"/>
                    </a:lnTo>
                    <a:lnTo>
                      <a:pt x="40" y="216"/>
                    </a:lnTo>
                    <a:lnTo>
                      <a:pt x="39" y="280"/>
                    </a:lnTo>
                    <a:lnTo>
                      <a:pt x="40" y="311"/>
                    </a:lnTo>
                    <a:lnTo>
                      <a:pt x="41" y="342"/>
                    </a:lnTo>
                    <a:lnTo>
                      <a:pt x="43" y="371"/>
                    </a:lnTo>
                    <a:lnTo>
                      <a:pt x="45" y="400"/>
                    </a:lnTo>
                    <a:lnTo>
                      <a:pt x="49" y="427"/>
                    </a:lnTo>
                    <a:lnTo>
                      <a:pt x="52" y="453"/>
                    </a:lnTo>
                    <a:lnTo>
                      <a:pt x="56" y="479"/>
                    </a:lnTo>
                    <a:lnTo>
                      <a:pt x="61" y="504"/>
                    </a:lnTo>
                    <a:lnTo>
                      <a:pt x="68" y="529"/>
                    </a:lnTo>
                    <a:lnTo>
                      <a:pt x="74" y="552"/>
                    </a:lnTo>
                    <a:lnTo>
                      <a:pt x="80" y="574"/>
                    </a:lnTo>
                    <a:lnTo>
                      <a:pt x="88" y="596"/>
                    </a:lnTo>
                    <a:lnTo>
                      <a:pt x="96" y="618"/>
                    </a:lnTo>
                    <a:lnTo>
                      <a:pt x="105" y="637"/>
                    </a:lnTo>
                    <a:lnTo>
                      <a:pt x="105" y="637"/>
                    </a:lnTo>
                    <a:lnTo>
                      <a:pt x="107" y="642"/>
                    </a:lnTo>
                    <a:lnTo>
                      <a:pt x="107" y="648"/>
                    </a:lnTo>
                    <a:lnTo>
                      <a:pt x="107" y="654"/>
                    </a:lnTo>
                    <a:lnTo>
                      <a:pt x="112" y="658"/>
                    </a:lnTo>
                    <a:lnTo>
                      <a:pt x="112" y="658"/>
                    </a:lnTo>
                    <a:lnTo>
                      <a:pt x="131" y="671"/>
                    </a:lnTo>
                    <a:lnTo>
                      <a:pt x="148" y="686"/>
                    </a:lnTo>
                    <a:lnTo>
                      <a:pt x="165" y="701"/>
                    </a:lnTo>
                    <a:lnTo>
                      <a:pt x="181" y="718"/>
                    </a:lnTo>
                    <a:lnTo>
                      <a:pt x="213" y="751"/>
                    </a:lnTo>
                    <a:lnTo>
                      <a:pt x="243" y="785"/>
                    </a:lnTo>
                    <a:lnTo>
                      <a:pt x="243" y="785"/>
                    </a:lnTo>
                    <a:lnTo>
                      <a:pt x="276" y="822"/>
                    </a:lnTo>
                    <a:lnTo>
                      <a:pt x="294" y="841"/>
                    </a:lnTo>
                    <a:lnTo>
                      <a:pt x="311" y="859"/>
                    </a:lnTo>
                    <a:lnTo>
                      <a:pt x="579" y="1127"/>
                    </a:lnTo>
                    <a:lnTo>
                      <a:pt x="582" y="1128"/>
                    </a:lnTo>
                    <a:lnTo>
                      <a:pt x="582" y="1128"/>
                    </a:lnTo>
                    <a:lnTo>
                      <a:pt x="585" y="1129"/>
                    </a:lnTo>
                    <a:lnTo>
                      <a:pt x="588" y="1131"/>
                    </a:lnTo>
                    <a:lnTo>
                      <a:pt x="588" y="1131"/>
                    </a:lnTo>
                    <a:lnTo>
                      <a:pt x="604" y="1142"/>
                    </a:lnTo>
                    <a:lnTo>
                      <a:pt x="618" y="1152"/>
                    </a:lnTo>
                    <a:lnTo>
                      <a:pt x="633" y="1159"/>
                    </a:lnTo>
                    <a:lnTo>
                      <a:pt x="647" y="1165"/>
                    </a:lnTo>
                    <a:lnTo>
                      <a:pt x="662" y="1170"/>
                    </a:lnTo>
                    <a:lnTo>
                      <a:pt x="677" y="1174"/>
                    </a:lnTo>
                    <a:lnTo>
                      <a:pt x="691" y="1177"/>
                    </a:lnTo>
                    <a:lnTo>
                      <a:pt x="706" y="1177"/>
                    </a:lnTo>
                    <a:lnTo>
                      <a:pt x="706" y="1177"/>
                    </a:lnTo>
                    <a:lnTo>
                      <a:pt x="720" y="1177"/>
                    </a:lnTo>
                    <a:lnTo>
                      <a:pt x="735" y="1174"/>
                    </a:lnTo>
                    <a:lnTo>
                      <a:pt x="750" y="1170"/>
                    </a:lnTo>
                    <a:lnTo>
                      <a:pt x="765" y="1165"/>
                    </a:lnTo>
                    <a:lnTo>
                      <a:pt x="779" y="1159"/>
                    </a:lnTo>
                    <a:lnTo>
                      <a:pt x="794" y="1152"/>
                    </a:lnTo>
                    <a:lnTo>
                      <a:pt x="808" y="1142"/>
                    </a:lnTo>
                    <a:lnTo>
                      <a:pt x="823" y="1131"/>
                    </a:lnTo>
                    <a:lnTo>
                      <a:pt x="823" y="1131"/>
                    </a:lnTo>
                    <a:lnTo>
                      <a:pt x="824" y="1130"/>
                    </a:lnTo>
                    <a:lnTo>
                      <a:pt x="825" y="1130"/>
                    </a:lnTo>
                    <a:lnTo>
                      <a:pt x="826" y="1129"/>
                    </a:lnTo>
                    <a:lnTo>
                      <a:pt x="865" y="1090"/>
                    </a:lnTo>
                    <a:lnTo>
                      <a:pt x="865" y="1090"/>
                    </a:lnTo>
                    <a:lnTo>
                      <a:pt x="934" y="1017"/>
                    </a:lnTo>
                    <a:lnTo>
                      <a:pt x="1002" y="949"/>
                    </a:lnTo>
                    <a:lnTo>
                      <a:pt x="1069" y="883"/>
                    </a:lnTo>
                    <a:lnTo>
                      <a:pt x="1105" y="850"/>
                    </a:lnTo>
                    <a:lnTo>
                      <a:pt x="1140" y="817"/>
                    </a:lnTo>
                    <a:lnTo>
                      <a:pt x="1143" y="815"/>
                    </a:lnTo>
                    <a:lnTo>
                      <a:pt x="1144" y="811"/>
                    </a:lnTo>
                    <a:lnTo>
                      <a:pt x="1144" y="811"/>
                    </a:lnTo>
                    <a:lnTo>
                      <a:pt x="1145" y="807"/>
                    </a:lnTo>
                    <a:lnTo>
                      <a:pt x="1147" y="803"/>
                    </a:lnTo>
                    <a:lnTo>
                      <a:pt x="1147" y="803"/>
                    </a:lnTo>
                    <a:lnTo>
                      <a:pt x="1157" y="786"/>
                    </a:lnTo>
                    <a:lnTo>
                      <a:pt x="1165" y="770"/>
                    </a:lnTo>
                    <a:lnTo>
                      <a:pt x="1173" y="753"/>
                    </a:lnTo>
                    <a:lnTo>
                      <a:pt x="1177" y="736"/>
                    </a:lnTo>
                    <a:lnTo>
                      <a:pt x="1180" y="720"/>
                    </a:lnTo>
                    <a:lnTo>
                      <a:pt x="1182" y="703"/>
                    </a:lnTo>
                    <a:lnTo>
                      <a:pt x="1182" y="688"/>
                    </a:lnTo>
                    <a:lnTo>
                      <a:pt x="1181" y="672"/>
                    </a:lnTo>
                    <a:lnTo>
                      <a:pt x="1179" y="657"/>
                    </a:lnTo>
                    <a:lnTo>
                      <a:pt x="1176" y="642"/>
                    </a:lnTo>
                    <a:lnTo>
                      <a:pt x="1173" y="628"/>
                    </a:lnTo>
                    <a:lnTo>
                      <a:pt x="1169" y="614"/>
                    </a:lnTo>
                    <a:lnTo>
                      <a:pt x="1158" y="588"/>
                    </a:lnTo>
                    <a:lnTo>
                      <a:pt x="1148" y="564"/>
                    </a:lnTo>
                    <a:lnTo>
                      <a:pt x="1146" y="560"/>
                    </a:lnTo>
                    <a:lnTo>
                      <a:pt x="1143" y="558"/>
                    </a:lnTo>
                    <a:lnTo>
                      <a:pt x="1143" y="558"/>
                    </a:lnTo>
                    <a:lnTo>
                      <a:pt x="1140" y="556"/>
                    </a:lnTo>
                    <a:lnTo>
                      <a:pt x="1140" y="556"/>
                    </a:lnTo>
                    <a:lnTo>
                      <a:pt x="1089" y="514"/>
                    </a:lnTo>
                    <a:lnTo>
                      <a:pt x="1039" y="471"/>
                    </a:lnTo>
                    <a:lnTo>
                      <a:pt x="991" y="427"/>
                    </a:lnTo>
                    <a:lnTo>
                      <a:pt x="942" y="381"/>
                    </a:lnTo>
                    <a:lnTo>
                      <a:pt x="894" y="335"/>
                    </a:lnTo>
                    <a:lnTo>
                      <a:pt x="846" y="289"/>
                    </a:lnTo>
                    <a:lnTo>
                      <a:pt x="752" y="196"/>
                    </a:lnTo>
                    <a:lnTo>
                      <a:pt x="752" y="196"/>
                    </a:lnTo>
                    <a:lnTo>
                      <a:pt x="629" y="75"/>
                    </a:lnTo>
                    <a:lnTo>
                      <a:pt x="627" y="72"/>
                    </a:lnTo>
                    <a:lnTo>
                      <a:pt x="623" y="72"/>
                    </a:lnTo>
                    <a:lnTo>
                      <a:pt x="622" y="71"/>
                    </a:lnTo>
                    <a:lnTo>
                      <a:pt x="622" y="71"/>
                    </a:lnTo>
                    <a:lnTo>
                      <a:pt x="590" y="64"/>
                    </a:lnTo>
                    <a:lnTo>
                      <a:pt x="558" y="57"/>
                    </a:lnTo>
                    <a:lnTo>
                      <a:pt x="525" y="52"/>
                    </a:lnTo>
                    <a:lnTo>
                      <a:pt x="491" y="46"/>
                    </a:lnTo>
                    <a:lnTo>
                      <a:pt x="455" y="43"/>
                    </a:lnTo>
                    <a:lnTo>
                      <a:pt x="417" y="40"/>
                    </a:lnTo>
                    <a:lnTo>
                      <a:pt x="377" y="39"/>
                    </a:lnTo>
                    <a:lnTo>
                      <a:pt x="336" y="38"/>
                    </a:lnTo>
                    <a:lnTo>
                      <a:pt x="336" y="38"/>
                    </a:lnTo>
                    <a:lnTo>
                      <a:pt x="291" y="39"/>
                    </a:lnTo>
                    <a:lnTo>
                      <a:pt x="241" y="40"/>
                    </a:lnTo>
                    <a:lnTo>
                      <a:pt x="236" y="40"/>
                    </a:lnTo>
                    <a:lnTo>
                      <a:pt x="232" y="42"/>
                    </a:lnTo>
                    <a:lnTo>
                      <a:pt x="232" y="42"/>
                    </a:lnTo>
                    <a:lnTo>
                      <a:pt x="231" y="43"/>
                    </a:lnTo>
                    <a:lnTo>
                      <a:pt x="231" y="4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HappyZcool-2016" panose="02010600030101010101" pitchFamily="2" charset="-122"/>
                  <a:ea typeface="HappyZcool-2016" panose="02010600030101010101" pitchFamily="2" charset="-122"/>
                  <a:sym typeface="HappyZcool-2016" panose="02010600030101010101" pitchFamily="2" charset="-122"/>
                </a:endParaRPr>
              </a:p>
            </p:txBody>
          </p:sp>
          <p:sp>
            <p:nvSpPr>
              <p:cNvPr id="46" name="chenying0907 927">
                <a:extLst>
                  <a:ext uri="{FF2B5EF4-FFF2-40B4-BE49-F238E27FC236}">
                    <a16:creationId xmlns:a16="http://schemas.microsoft.com/office/drawing/2014/main" id="{BC8081C7-1701-4615-8991-F372625D31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24238" y="1154113"/>
                <a:ext cx="557213" cy="225425"/>
              </a:xfrm>
              <a:custGeom>
                <a:avLst/>
                <a:gdLst/>
                <a:ahLst/>
                <a:cxnLst>
                  <a:cxn ang="0">
                    <a:pos x="77" y="421"/>
                  </a:cxn>
                  <a:cxn ang="0">
                    <a:pos x="65" y="420"/>
                  </a:cxn>
                  <a:cxn ang="0">
                    <a:pos x="28" y="385"/>
                  </a:cxn>
                  <a:cxn ang="0">
                    <a:pos x="2" y="324"/>
                  </a:cxn>
                  <a:cxn ang="0">
                    <a:pos x="1" y="253"/>
                  </a:cxn>
                  <a:cxn ang="0">
                    <a:pos x="3" y="188"/>
                  </a:cxn>
                  <a:cxn ang="0">
                    <a:pos x="40" y="100"/>
                  </a:cxn>
                  <a:cxn ang="0">
                    <a:pos x="87" y="65"/>
                  </a:cxn>
                  <a:cxn ang="0">
                    <a:pos x="160" y="37"/>
                  </a:cxn>
                  <a:cxn ang="0">
                    <a:pos x="250" y="24"/>
                  </a:cxn>
                  <a:cxn ang="0">
                    <a:pos x="311" y="37"/>
                  </a:cxn>
                  <a:cxn ang="0">
                    <a:pos x="412" y="72"/>
                  </a:cxn>
                  <a:cxn ang="0">
                    <a:pos x="529" y="127"/>
                  </a:cxn>
                  <a:cxn ang="0">
                    <a:pos x="587" y="70"/>
                  </a:cxn>
                  <a:cxn ang="0">
                    <a:pos x="661" y="29"/>
                  </a:cxn>
                  <a:cxn ang="0">
                    <a:pos x="790" y="1"/>
                  </a:cxn>
                  <a:cxn ang="0">
                    <a:pos x="894" y="10"/>
                  </a:cxn>
                  <a:cxn ang="0">
                    <a:pos x="971" y="35"/>
                  </a:cxn>
                  <a:cxn ang="0">
                    <a:pos x="1030" y="87"/>
                  </a:cxn>
                  <a:cxn ang="0">
                    <a:pos x="1052" y="163"/>
                  </a:cxn>
                  <a:cxn ang="0">
                    <a:pos x="1025" y="252"/>
                  </a:cxn>
                  <a:cxn ang="0">
                    <a:pos x="951" y="306"/>
                  </a:cxn>
                  <a:cxn ang="0">
                    <a:pos x="871" y="326"/>
                  </a:cxn>
                  <a:cxn ang="0">
                    <a:pos x="769" y="315"/>
                  </a:cxn>
                  <a:cxn ang="0">
                    <a:pos x="623" y="246"/>
                  </a:cxn>
                  <a:cxn ang="0">
                    <a:pos x="524" y="190"/>
                  </a:cxn>
                  <a:cxn ang="0">
                    <a:pos x="479" y="259"/>
                  </a:cxn>
                  <a:cxn ang="0">
                    <a:pos x="458" y="261"/>
                  </a:cxn>
                  <a:cxn ang="0">
                    <a:pos x="451" y="244"/>
                  </a:cxn>
                  <a:cxn ang="0">
                    <a:pos x="504" y="162"/>
                  </a:cxn>
                  <a:cxn ang="0">
                    <a:pos x="394" y="95"/>
                  </a:cxn>
                  <a:cxn ang="0">
                    <a:pos x="310" y="68"/>
                  </a:cxn>
                  <a:cxn ang="0">
                    <a:pos x="213" y="57"/>
                  </a:cxn>
                  <a:cxn ang="0">
                    <a:pos x="142" y="76"/>
                  </a:cxn>
                  <a:cxn ang="0">
                    <a:pos x="89" y="99"/>
                  </a:cxn>
                  <a:cxn ang="0">
                    <a:pos x="47" y="159"/>
                  </a:cxn>
                  <a:cxn ang="0">
                    <a:pos x="30" y="231"/>
                  </a:cxn>
                  <a:cxn ang="0">
                    <a:pos x="41" y="335"/>
                  </a:cxn>
                  <a:cxn ang="0">
                    <a:pos x="65" y="372"/>
                  </a:cxn>
                  <a:cxn ang="0">
                    <a:pos x="101" y="397"/>
                  </a:cxn>
                  <a:cxn ang="0">
                    <a:pos x="117" y="394"/>
                  </a:cxn>
                  <a:cxn ang="0">
                    <a:pos x="127" y="410"/>
                  </a:cxn>
                  <a:cxn ang="0">
                    <a:pos x="112" y="425"/>
                  </a:cxn>
                  <a:cxn ang="0">
                    <a:pos x="819" y="29"/>
                  </a:cxn>
                  <a:cxn ang="0">
                    <a:pos x="736" y="41"/>
                  </a:cxn>
                  <a:cxn ang="0">
                    <a:pos x="628" y="80"/>
                  </a:cxn>
                  <a:cxn ang="0">
                    <a:pos x="550" y="152"/>
                  </a:cxn>
                  <a:cxn ang="0">
                    <a:pos x="632" y="213"/>
                  </a:cxn>
                  <a:cxn ang="0">
                    <a:pos x="723" y="264"/>
                  </a:cxn>
                  <a:cxn ang="0">
                    <a:pos x="808" y="289"/>
                  </a:cxn>
                  <a:cxn ang="0">
                    <a:pos x="922" y="285"/>
                  </a:cxn>
                  <a:cxn ang="0">
                    <a:pos x="994" y="243"/>
                  </a:cxn>
                  <a:cxn ang="0">
                    <a:pos x="1021" y="169"/>
                  </a:cxn>
                  <a:cxn ang="0">
                    <a:pos x="1014" y="119"/>
                  </a:cxn>
                  <a:cxn ang="0">
                    <a:pos x="991" y="91"/>
                  </a:cxn>
                  <a:cxn ang="0">
                    <a:pos x="938" y="55"/>
                  </a:cxn>
                  <a:cxn ang="0">
                    <a:pos x="849" y="32"/>
                  </a:cxn>
                </a:cxnLst>
                <a:rect l="0" t="0" r="r" b="b"/>
                <a:pathLst>
                  <a:path w="1052" h="426">
                    <a:moveTo>
                      <a:pt x="96" y="426"/>
                    </a:moveTo>
                    <a:lnTo>
                      <a:pt x="96" y="426"/>
                    </a:lnTo>
                    <a:lnTo>
                      <a:pt x="90" y="425"/>
                    </a:lnTo>
                    <a:lnTo>
                      <a:pt x="85" y="425"/>
                    </a:lnTo>
                    <a:lnTo>
                      <a:pt x="80" y="423"/>
                    </a:lnTo>
                    <a:lnTo>
                      <a:pt x="77" y="421"/>
                    </a:lnTo>
                    <a:lnTo>
                      <a:pt x="74" y="418"/>
                    </a:lnTo>
                    <a:lnTo>
                      <a:pt x="68" y="423"/>
                    </a:lnTo>
                    <a:lnTo>
                      <a:pt x="68" y="421"/>
                    </a:lnTo>
                    <a:lnTo>
                      <a:pt x="68" y="421"/>
                    </a:lnTo>
                    <a:lnTo>
                      <a:pt x="65" y="420"/>
                    </a:lnTo>
                    <a:lnTo>
                      <a:pt x="65" y="420"/>
                    </a:lnTo>
                    <a:lnTo>
                      <a:pt x="59" y="417"/>
                    </a:lnTo>
                    <a:lnTo>
                      <a:pt x="53" y="413"/>
                    </a:lnTo>
                    <a:lnTo>
                      <a:pt x="53" y="413"/>
                    </a:lnTo>
                    <a:lnTo>
                      <a:pt x="44" y="405"/>
                    </a:lnTo>
                    <a:lnTo>
                      <a:pt x="36" y="396"/>
                    </a:lnTo>
                    <a:lnTo>
                      <a:pt x="28" y="385"/>
                    </a:lnTo>
                    <a:lnTo>
                      <a:pt x="21" y="373"/>
                    </a:lnTo>
                    <a:lnTo>
                      <a:pt x="14" y="361"/>
                    </a:lnTo>
                    <a:lnTo>
                      <a:pt x="9" y="349"/>
                    </a:lnTo>
                    <a:lnTo>
                      <a:pt x="5" y="336"/>
                    </a:lnTo>
                    <a:lnTo>
                      <a:pt x="2" y="324"/>
                    </a:lnTo>
                    <a:lnTo>
                      <a:pt x="2" y="324"/>
                    </a:lnTo>
                    <a:lnTo>
                      <a:pt x="0" y="313"/>
                    </a:lnTo>
                    <a:lnTo>
                      <a:pt x="0" y="300"/>
                    </a:lnTo>
                    <a:lnTo>
                      <a:pt x="0" y="275"/>
                    </a:lnTo>
                    <a:lnTo>
                      <a:pt x="0" y="275"/>
                    </a:lnTo>
                    <a:lnTo>
                      <a:pt x="1" y="253"/>
                    </a:lnTo>
                    <a:lnTo>
                      <a:pt x="1" y="253"/>
                    </a:lnTo>
                    <a:lnTo>
                      <a:pt x="1" y="234"/>
                    </a:lnTo>
                    <a:lnTo>
                      <a:pt x="1" y="234"/>
                    </a:lnTo>
                    <a:lnTo>
                      <a:pt x="0" y="210"/>
                    </a:lnTo>
                    <a:lnTo>
                      <a:pt x="1" y="198"/>
                    </a:lnTo>
                    <a:lnTo>
                      <a:pt x="3" y="188"/>
                    </a:lnTo>
                    <a:lnTo>
                      <a:pt x="3" y="188"/>
                    </a:lnTo>
                    <a:lnTo>
                      <a:pt x="8" y="166"/>
                    </a:lnTo>
                    <a:lnTo>
                      <a:pt x="13" y="153"/>
                    </a:lnTo>
                    <a:lnTo>
                      <a:pt x="18" y="139"/>
                    </a:lnTo>
                    <a:lnTo>
                      <a:pt x="25" y="126"/>
                    </a:lnTo>
                    <a:lnTo>
                      <a:pt x="32" y="112"/>
                    </a:lnTo>
                    <a:lnTo>
                      <a:pt x="40" y="100"/>
                    </a:lnTo>
                    <a:lnTo>
                      <a:pt x="44" y="95"/>
                    </a:lnTo>
                    <a:lnTo>
                      <a:pt x="49" y="89"/>
                    </a:lnTo>
                    <a:lnTo>
                      <a:pt x="49" y="89"/>
                    </a:lnTo>
                    <a:lnTo>
                      <a:pt x="62" y="80"/>
                    </a:lnTo>
                    <a:lnTo>
                      <a:pt x="73" y="72"/>
                    </a:lnTo>
                    <a:lnTo>
                      <a:pt x="87" y="65"/>
                    </a:lnTo>
                    <a:lnTo>
                      <a:pt x="100" y="58"/>
                    </a:lnTo>
                    <a:lnTo>
                      <a:pt x="114" y="53"/>
                    </a:lnTo>
                    <a:lnTo>
                      <a:pt x="127" y="47"/>
                    </a:lnTo>
                    <a:lnTo>
                      <a:pt x="156" y="38"/>
                    </a:lnTo>
                    <a:lnTo>
                      <a:pt x="160" y="37"/>
                    </a:lnTo>
                    <a:lnTo>
                      <a:pt x="160" y="37"/>
                    </a:lnTo>
                    <a:lnTo>
                      <a:pt x="180" y="31"/>
                    </a:lnTo>
                    <a:lnTo>
                      <a:pt x="198" y="27"/>
                    </a:lnTo>
                    <a:lnTo>
                      <a:pt x="218" y="24"/>
                    </a:lnTo>
                    <a:lnTo>
                      <a:pt x="236" y="24"/>
                    </a:lnTo>
                    <a:lnTo>
                      <a:pt x="236" y="24"/>
                    </a:lnTo>
                    <a:lnTo>
                      <a:pt x="250" y="24"/>
                    </a:lnTo>
                    <a:lnTo>
                      <a:pt x="262" y="25"/>
                    </a:lnTo>
                    <a:lnTo>
                      <a:pt x="275" y="27"/>
                    </a:lnTo>
                    <a:lnTo>
                      <a:pt x="287" y="31"/>
                    </a:lnTo>
                    <a:lnTo>
                      <a:pt x="287" y="31"/>
                    </a:lnTo>
                    <a:lnTo>
                      <a:pt x="309" y="36"/>
                    </a:lnTo>
                    <a:lnTo>
                      <a:pt x="311" y="37"/>
                    </a:lnTo>
                    <a:lnTo>
                      <a:pt x="311" y="37"/>
                    </a:lnTo>
                    <a:lnTo>
                      <a:pt x="338" y="44"/>
                    </a:lnTo>
                    <a:lnTo>
                      <a:pt x="362" y="51"/>
                    </a:lnTo>
                    <a:lnTo>
                      <a:pt x="387" y="60"/>
                    </a:lnTo>
                    <a:lnTo>
                      <a:pt x="400" y="66"/>
                    </a:lnTo>
                    <a:lnTo>
                      <a:pt x="412" y="72"/>
                    </a:lnTo>
                    <a:lnTo>
                      <a:pt x="412" y="72"/>
                    </a:lnTo>
                    <a:lnTo>
                      <a:pt x="438" y="85"/>
                    </a:lnTo>
                    <a:lnTo>
                      <a:pt x="464" y="100"/>
                    </a:lnTo>
                    <a:lnTo>
                      <a:pt x="513" y="130"/>
                    </a:lnTo>
                    <a:lnTo>
                      <a:pt x="523" y="136"/>
                    </a:lnTo>
                    <a:lnTo>
                      <a:pt x="529" y="127"/>
                    </a:lnTo>
                    <a:lnTo>
                      <a:pt x="529" y="127"/>
                    </a:lnTo>
                    <a:lnTo>
                      <a:pt x="540" y="113"/>
                    </a:lnTo>
                    <a:lnTo>
                      <a:pt x="551" y="101"/>
                    </a:lnTo>
                    <a:lnTo>
                      <a:pt x="563" y="89"/>
                    </a:lnTo>
                    <a:lnTo>
                      <a:pt x="574" y="79"/>
                    </a:lnTo>
                    <a:lnTo>
                      <a:pt x="587" y="70"/>
                    </a:lnTo>
                    <a:lnTo>
                      <a:pt x="599" y="60"/>
                    </a:lnTo>
                    <a:lnTo>
                      <a:pt x="611" y="52"/>
                    </a:lnTo>
                    <a:lnTo>
                      <a:pt x="625" y="45"/>
                    </a:lnTo>
                    <a:lnTo>
                      <a:pt x="625" y="45"/>
                    </a:lnTo>
                    <a:lnTo>
                      <a:pt x="642" y="37"/>
                    </a:lnTo>
                    <a:lnTo>
                      <a:pt x="661" y="29"/>
                    </a:lnTo>
                    <a:lnTo>
                      <a:pt x="680" y="23"/>
                    </a:lnTo>
                    <a:lnTo>
                      <a:pt x="698" y="18"/>
                    </a:lnTo>
                    <a:lnTo>
                      <a:pt x="734" y="10"/>
                    </a:lnTo>
                    <a:lnTo>
                      <a:pt x="767" y="4"/>
                    </a:lnTo>
                    <a:lnTo>
                      <a:pt x="767" y="4"/>
                    </a:lnTo>
                    <a:lnTo>
                      <a:pt x="790" y="1"/>
                    </a:lnTo>
                    <a:lnTo>
                      <a:pt x="813" y="0"/>
                    </a:lnTo>
                    <a:lnTo>
                      <a:pt x="813" y="0"/>
                    </a:lnTo>
                    <a:lnTo>
                      <a:pt x="826" y="0"/>
                    </a:lnTo>
                    <a:lnTo>
                      <a:pt x="841" y="1"/>
                    </a:lnTo>
                    <a:lnTo>
                      <a:pt x="868" y="5"/>
                    </a:lnTo>
                    <a:lnTo>
                      <a:pt x="894" y="10"/>
                    </a:lnTo>
                    <a:lnTo>
                      <a:pt x="922" y="16"/>
                    </a:lnTo>
                    <a:lnTo>
                      <a:pt x="922" y="16"/>
                    </a:lnTo>
                    <a:lnTo>
                      <a:pt x="935" y="19"/>
                    </a:lnTo>
                    <a:lnTo>
                      <a:pt x="947" y="23"/>
                    </a:lnTo>
                    <a:lnTo>
                      <a:pt x="959" y="28"/>
                    </a:lnTo>
                    <a:lnTo>
                      <a:pt x="971" y="35"/>
                    </a:lnTo>
                    <a:lnTo>
                      <a:pt x="982" y="42"/>
                    </a:lnTo>
                    <a:lnTo>
                      <a:pt x="994" y="49"/>
                    </a:lnTo>
                    <a:lnTo>
                      <a:pt x="1004" y="57"/>
                    </a:lnTo>
                    <a:lnTo>
                      <a:pt x="1013" y="67"/>
                    </a:lnTo>
                    <a:lnTo>
                      <a:pt x="1022" y="77"/>
                    </a:lnTo>
                    <a:lnTo>
                      <a:pt x="1030" y="87"/>
                    </a:lnTo>
                    <a:lnTo>
                      <a:pt x="1037" y="99"/>
                    </a:lnTo>
                    <a:lnTo>
                      <a:pt x="1043" y="110"/>
                    </a:lnTo>
                    <a:lnTo>
                      <a:pt x="1047" y="122"/>
                    </a:lnTo>
                    <a:lnTo>
                      <a:pt x="1050" y="135"/>
                    </a:lnTo>
                    <a:lnTo>
                      <a:pt x="1052" y="148"/>
                    </a:lnTo>
                    <a:lnTo>
                      <a:pt x="1052" y="163"/>
                    </a:lnTo>
                    <a:lnTo>
                      <a:pt x="1052" y="163"/>
                    </a:lnTo>
                    <a:lnTo>
                      <a:pt x="1050" y="183"/>
                    </a:lnTo>
                    <a:lnTo>
                      <a:pt x="1047" y="203"/>
                    </a:lnTo>
                    <a:lnTo>
                      <a:pt x="1041" y="221"/>
                    </a:lnTo>
                    <a:lnTo>
                      <a:pt x="1034" y="237"/>
                    </a:lnTo>
                    <a:lnTo>
                      <a:pt x="1025" y="252"/>
                    </a:lnTo>
                    <a:lnTo>
                      <a:pt x="1014" y="264"/>
                    </a:lnTo>
                    <a:lnTo>
                      <a:pt x="1003" y="275"/>
                    </a:lnTo>
                    <a:lnTo>
                      <a:pt x="991" y="285"/>
                    </a:lnTo>
                    <a:lnTo>
                      <a:pt x="978" y="293"/>
                    </a:lnTo>
                    <a:lnTo>
                      <a:pt x="965" y="300"/>
                    </a:lnTo>
                    <a:lnTo>
                      <a:pt x="951" y="306"/>
                    </a:lnTo>
                    <a:lnTo>
                      <a:pt x="938" y="311"/>
                    </a:lnTo>
                    <a:lnTo>
                      <a:pt x="924" y="316"/>
                    </a:lnTo>
                    <a:lnTo>
                      <a:pt x="912" y="320"/>
                    </a:lnTo>
                    <a:lnTo>
                      <a:pt x="887" y="324"/>
                    </a:lnTo>
                    <a:lnTo>
                      <a:pt x="887" y="324"/>
                    </a:lnTo>
                    <a:lnTo>
                      <a:pt x="871" y="326"/>
                    </a:lnTo>
                    <a:lnTo>
                      <a:pt x="854" y="327"/>
                    </a:lnTo>
                    <a:lnTo>
                      <a:pt x="854" y="327"/>
                    </a:lnTo>
                    <a:lnTo>
                      <a:pt x="841" y="326"/>
                    </a:lnTo>
                    <a:lnTo>
                      <a:pt x="827" y="325"/>
                    </a:lnTo>
                    <a:lnTo>
                      <a:pt x="799" y="321"/>
                    </a:lnTo>
                    <a:lnTo>
                      <a:pt x="769" y="315"/>
                    </a:lnTo>
                    <a:lnTo>
                      <a:pt x="740" y="305"/>
                    </a:lnTo>
                    <a:lnTo>
                      <a:pt x="711" y="294"/>
                    </a:lnTo>
                    <a:lnTo>
                      <a:pt x="681" y="281"/>
                    </a:lnTo>
                    <a:lnTo>
                      <a:pt x="652" y="265"/>
                    </a:lnTo>
                    <a:lnTo>
                      <a:pt x="623" y="246"/>
                    </a:lnTo>
                    <a:lnTo>
                      <a:pt x="623" y="246"/>
                    </a:lnTo>
                    <a:lnTo>
                      <a:pt x="597" y="229"/>
                    </a:lnTo>
                    <a:lnTo>
                      <a:pt x="571" y="209"/>
                    </a:lnTo>
                    <a:lnTo>
                      <a:pt x="571" y="209"/>
                    </a:lnTo>
                    <a:lnTo>
                      <a:pt x="541" y="187"/>
                    </a:lnTo>
                    <a:lnTo>
                      <a:pt x="531" y="179"/>
                    </a:lnTo>
                    <a:lnTo>
                      <a:pt x="524" y="190"/>
                    </a:lnTo>
                    <a:lnTo>
                      <a:pt x="524" y="190"/>
                    </a:lnTo>
                    <a:lnTo>
                      <a:pt x="500" y="227"/>
                    </a:lnTo>
                    <a:lnTo>
                      <a:pt x="500" y="227"/>
                    </a:lnTo>
                    <a:lnTo>
                      <a:pt x="482" y="256"/>
                    </a:lnTo>
                    <a:lnTo>
                      <a:pt x="482" y="256"/>
                    </a:lnTo>
                    <a:lnTo>
                      <a:pt x="479" y="259"/>
                    </a:lnTo>
                    <a:lnTo>
                      <a:pt x="476" y="262"/>
                    </a:lnTo>
                    <a:lnTo>
                      <a:pt x="473" y="263"/>
                    </a:lnTo>
                    <a:lnTo>
                      <a:pt x="469" y="263"/>
                    </a:lnTo>
                    <a:lnTo>
                      <a:pt x="469" y="263"/>
                    </a:lnTo>
                    <a:lnTo>
                      <a:pt x="464" y="263"/>
                    </a:lnTo>
                    <a:lnTo>
                      <a:pt x="458" y="261"/>
                    </a:lnTo>
                    <a:lnTo>
                      <a:pt x="455" y="258"/>
                    </a:lnTo>
                    <a:lnTo>
                      <a:pt x="452" y="254"/>
                    </a:lnTo>
                    <a:lnTo>
                      <a:pt x="452" y="254"/>
                    </a:lnTo>
                    <a:lnTo>
                      <a:pt x="451" y="251"/>
                    </a:lnTo>
                    <a:lnTo>
                      <a:pt x="450" y="247"/>
                    </a:lnTo>
                    <a:lnTo>
                      <a:pt x="451" y="244"/>
                    </a:lnTo>
                    <a:lnTo>
                      <a:pt x="453" y="240"/>
                    </a:lnTo>
                    <a:lnTo>
                      <a:pt x="453" y="240"/>
                    </a:lnTo>
                    <a:lnTo>
                      <a:pt x="474" y="208"/>
                    </a:lnTo>
                    <a:lnTo>
                      <a:pt x="474" y="208"/>
                    </a:lnTo>
                    <a:lnTo>
                      <a:pt x="498" y="172"/>
                    </a:lnTo>
                    <a:lnTo>
                      <a:pt x="504" y="162"/>
                    </a:lnTo>
                    <a:lnTo>
                      <a:pt x="477" y="144"/>
                    </a:lnTo>
                    <a:lnTo>
                      <a:pt x="477" y="144"/>
                    </a:lnTo>
                    <a:lnTo>
                      <a:pt x="445" y="123"/>
                    </a:lnTo>
                    <a:lnTo>
                      <a:pt x="429" y="113"/>
                    </a:lnTo>
                    <a:lnTo>
                      <a:pt x="412" y="104"/>
                    </a:lnTo>
                    <a:lnTo>
                      <a:pt x="394" y="95"/>
                    </a:lnTo>
                    <a:lnTo>
                      <a:pt x="377" y="86"/>
                    </a:lnTo>
                    <a:lnTo>
                      <a:pt x="359" y="80"/>
                    </a:lnTo>
                    <a:lnTo>
                      <a:pt x="343" y="75"/>
                    </a:lnTo>
                    <a:lnTo>
                      <a:pt x="335" y="74"/>
                    </a:lnTo>
                    <a:lnTo>
                      <a:pt x="335" y="74"/>
                    </a:lnTo>
                    <a:lnTo>
                      <a:pt x="310" y="68"/>
                    </a:lnTo>
                    <a:lnTo>
                      <a:pt x="284" y="63"/>
                    </a:lnTo>
                    <a:lnTo>
                      <a:pt x="256" y="58"/>
                    </a:lnTo>
                    <a:lnTo>
                      <a:pt x="243" y="57"/>
                    </a:lnTo>
                    <a:lnTo>
                      <a:pt x="229" y="57"/>
                    </a:lnTo>
                    <a:lnTo>
                      <a:pt x="229" y="57"/>
                    </a:lnTo>
                    <a:lnTo>
                      <a:pt x="213" y="57"/>
                    </a:lnTo>
                    <a:lnTo>
                      <a:pt x="196" y="59"/>
                    </a:lnTo>
                    <a:lnTo>
                      <a:pt x="182" y="64"/>
                    </a:lnTo>
                    <a:lnTo>
                      <a:pt x="167" y="68"/>
                    </a:lnTo>
                    <a:lnTo>
                      <a:pt x="167" y="68"/>
                    </a:lnTo>
                    <a:lnTo>
                      <a:pt x="156" y="72"/>
                    </a:lnTo>
                    <a:lnTo>
                      <a:pt x="142" y="76"/>
                    </a:lnTo>
                    <a:lnTo>
                      <a:pt x="142" y="76"/>
                    </a:lnTo>
                    <a:lnTo>
                      <a:pt x="128" y="81"/>
                    </a:lnTo>
                    <a:lnTo>
                      <a:pt x="115" y="86"/>
                    </a:lnTo>
                    <a:lnTo>
                      <a:pt x="101" y="91"/>
                    </a:lnTo>
                    <a:lnTo>
                      <a:pt x="89" y="99"/>
                    </a:lnTo>
                    <a:lnTo>
                      <a:pt x="89" y="99"/>
                    </a:lnTo>
                    <a:lnTo>
                      <a:pt x="81" y="106"/>
                    </a:lnTo>
                    <a:lnTo>
                      <a:pt x="74" y="112"/>
                    </a:lnTo>
                    <a:lnTo>
                      <a:pt x="68" y="119"/>
                    </a:lnTo>
                    <a:lnTo>
                      <a:pt x="63" y="127"/>
                    </a:lnTo>
                    <a:lnTo>
                      <a:pt x="55" y="143"/>
                    </a:lnTo>
                    <a:lnTo>
                      <a:pt x="47" y="159"/>
                    </a:lnTo>
                    <a:lnTo>
                      <a:pt x="44" y="166"/>
                    </a:lnTo>
                    <a:lnTo>
                      <a:pt x="44" y="166"/>
                    </a:lnTo>
                    <a:lnTo>
                      <a:pt x="40" y="175"/>
                    </a:lnTo>
                    <a:lnTo>
                      <a:pt x="37" y="184"/>
                    </a:lnTo>
                    <a:lnTo>
                      <a:pt x="33" y="207"/>
                    </a:lnTo>
                    <a:lnTo>
                      <a:pt x="30" y="231"/>
                    </a:lnTo>
                    <a:lnTo>
                      <a:pt x="29" y="256"/>
                    </a:lnTo>
                    <a:lnTo>
                      <a:pt x="30" y="281"/>
                    </a:lnTo>
                    <a:lnTo>
                      <a:pt x="33" y="304"/>
                    </a:lnTo>
                    <a:lnTo>
                      <a:pt x="35" y="316"/>
                    </a:lnTo>
                    <a:lnTo>
                      <a:pt x="38" y="326"/>
                    </a:lnTo>
                    <a:lnTo>
                      <a:pt x="41" y="335"/>
                    </a:lnTo>
                    <a:lnTo>
                      <a:pt x="45" y="344"/>
                    </a:lnTo>
                    <a:lnTo>
                      <a:pt x="45" y="344"/>
                    </a:lnTo>
                    <a:lnTo>
                      <a:pt x="49" y="353"/>
                    </a:lnTo>
                    <a:lnTo>
                      <a:pt x="55" y="360"/>
                    </a:lnTo>
                    <a:lnTo>
                      <a:pt x="60" y="366"/>
                    </a:lnTo>
                    <a:lnTo>
                      <a:pt x="65" y="372"/>
                    </a:lnTo>
                    <a:lnTo>
                      <a:pt x="71" y="378"/>
                    </a:lnTo>
                    <a:lnTo>
                      <a:pt x="77" y="382"/>
                    </a:lnTo>
                    <a:lnTo>
                      <a:pt x="92" y="391"/>
                    </a:lnTo>
                    <a:lnTo>
                      <a:pt x="92" y="391"/>
                    </a:lnTo>
                    <a:lnTo>
                      <a:pt x="97" y="394"/>
                    </a:lnTo>
                    <a:lnTo>
                      <a:pt x="101" y="397"/>
                    </a:lnTo>
                    <a:lnTo>
                      <a:pt x="108" y="390"/>
                    </a:lnTo>
                    <a:lnTo>
                      <a:pt x="109" y="393"/>
                    </a:lnTo>
                    <a:lnTo>
                      <a:pt x="109" y="393"/>
                    </a:lnTo>
                    <a:lnTo>
                      <a:pt x="112" y="393"/>
                    </a:lnTo>
                    <a:lnTo>
                      <a:pt x="112" y="393"/>
                    </a:lnTo>
                    <a:lnTo>
                      <a:pt x="117" y="394"/>
                    </a:lnTo>
                    <a:lnTo>
                      <a:pt x="121" y="395"/>
                    </a:lnTo>
                    <a:lnTo>
                      <a:pt x="123" y="397"/>
                    </a:lnTo>
                    <a:lnTo>
                      <a:pt x="125" y="400"/>
                    </a:lnTo>
                    <a:lnTo>
                      <a:pt x="127" y="405"/>
                    </a:lnTo>
                    <a:lnTo>
                      <a:pt x="127" y="410"/>
                    </a:lnTo>
                    <a:lnTo>
                      <a:pt x="127" y="410"/>
                    </a:lnTo>
                    <a:lnTo>
                      <a:pt x="127" y="413"/>
                    </a:lnTo>
                    <a:lnTo>
                      <a:pt x="125" y="419"/>
                    </a:lnTo>
                    <a:lnTo>
                      <a:pt x="123" y="421"/>
                    </a:lnTo>
                    <a:lnTo>
                      <a:pt x="121" y="423"/>
                    </a:lnTo>
                    <a:lnTo>
                      <a:pt x="117" y="425"/>
                    </a:lnTo>
                    <a:lnTo>
                      <a:pt x="112" y="425"/>
                    </a:lnTo>
                    <a:lnTo>
                      <a:pt x="112" y="425"/>
                    </a:lnTo>
                    <a:lnTo>
                      <a:pt x="103" y="426"/>
                    </a:lnTo>
                    <a:lnTo>
                      <a:pt x="103" y="426"/>
                    </a:lnTo>
                    <a:lnTo>
                      <a:pt x="96" y="426"/>
                    </a:lnTo>
                    <a:lnTo>
                      <a:pt x="96" y="426"/>
                    </a:lnTo>
                    <a:close/>
                    <a:moveTo>
                      <a:pt x="819" y="29"/>
                    </a:moveTo>
                    <a:lnTo>
                      <a:pt x="819" y="29"/>
                    </a:lnTo>
                    <a:lnTo>
                      <a:pt x="805" y="31"/>
                    </a:lnTo>
                    <a:lnTo>
                      <a:pt x="788" y="32"/>
                    </a:lnTo>
                    <a:lnTo>
                      <a:pt x="771" y="34"/>
                    </a:lnTo>
                    <a:lnTo>
                      <a:pt x="754" y="37"/>
                    </a:lnTo>
                    <a:lnTo>
                      <a:pt x="736" y="41"/>
                    </a:lnTo>
                    <a:lnTo>
                      <a:pt x="717" y="46"/>
                    </a:lnTo>
                    <a:lnTo>
                      <a:pt x="675" y="58"/>
                    </a:lnTo>
                    <a:lnTo>
                      <a:pt x="675" y="58"/>
                    </a:lnTo>
                    <a:lnTo>
                      <a:pt x="659" y="65"/>
                    </a:lnTo>
                    <a:lnTo>
                      <a:pt x="643" y="72"/>
                    </a:lnTo>
                    <a:lnTo>
                      <a:pt x="628" y="80"/>
                    </a:lnTo>
                    <a:lnTo>
                      <a:pt x="613" y="90"/>
                    </a:lnTo>
                    <a:lnTo>
                      <a:pt x="599" y="101"/>
                    </a:lnTo>
                    <a:lnTo>
                      <a:pt x="586" y="113"/>
                    </a:lnTo>
                    <a:lnTo>
                      <a:pt x="572" y="127"/>
                    </a:lnTo>
                    <a:lnTo>
                      <a:pt x="559" y="142"/>
                    </a:lnTo>
                    <a:lnTo>
                      <a:pt x="550" y="152"/>
                    </a:lnTo>
                    <a:lnTo>
                      <a:pt x="562" y="160"/>
                    </a:lnTo>
                    <a:lnTo>
                      <a:pt x="562" y="160"/>
                    </a:lnTo>
                    <a:lnTo>
                      <a:pt x="582" y="174"/>
                    </a:lnTo>
                    <a:lnTo>
                      <a:pt x="602" y="190"/>
                    </a:lnTo>
                    <a:lnTo>
                      <a:pt x="602" y="190"/>
                    </a:lnTo>
                    <a:lnTo>
                      <a:pt x="632" y="213"/>
                    </a:lnTo>
                    <a:lnTo>
                      <a:pt x="648" y="224"/>
                    </a:lnTo>
                    <a:lnTo>
                      <a:pt x="664" y="234"/>
                    </a:lnTo>
                    <a:lnTo>
                      <a:pt x="664" y="234"/>
                    </a:lnTo>
                    <a:lnTo>
                      <a:pt x="688" y="246"/>
                    </a:lnTo>
                    <a:lnTo>
                      <a:pt x="704" y="255"/>
                    </a:lnTo>
                    <a:lnTo>
                      <a:pt x="723" y="264"/>
                    </a:lnTo>
                    <a:lnTo>
                      <a:pt x="744" y="272"/>
                    </a:lnTo>
                    <a:lnTo>
                      <a:pt x="765" y="279"/>
                    </a:lnTo>
                    <a:lnTo>
                      <a:pt x="787" y="286"/>
                    </a:lnTo>
                    <a:lnTo>
                      <a:pt x="797" y="288"/>
                    </a:lnTo>
                    <a:lnTo>
                      <a:pt x="808" y="289"/>
                    </a:lnTo>
                    <a:lnTo>
                      <a:pt x="808" y="289"/>
                    </a:lnTo>
                    <a:lnTo>
                      <a:pt x="834" y="291"/>
                    </a:lnTo>
                    <a:lnTo>
                      <a:pt x="859" y="292"/>
                    </a:lnTo>
                    <a:lnTo>
                      <a:pt x="859" y="292"/>
                    </a:lnTo>
                    <a:lnTo>
                      <a:pt x="882" y="291"/>
                    </a:lnTo>
                    <a:lnTo>
                      <a:pt x="903" y="289"/>
                    </a:lnTo>
                    <a:lnTo>
                      <a:pt x="922" y="285"/>
                    </a:lnTo>
                    <a:lnTo>
                      <a:pt x="940" y="279"/>
                    </a:lnTo>
                    <a:lnTo>
                      <a:pt x="955" y="273"/>
                    </a:lnTo>
                    <a:lnTo>
                      <a:pt x="970" y="265"/>
                    </a:lnTo>
                    <a:lnTo>
                      <a:pt x="983" y="255"/>
                    </a:lnTo>
                    <a:lnTo>
                      <a:pt x="994" y="243"/>
                    </a:lnTo>
                    <a:lnTo>
                      <a:pt x="994" y="243"/>
                    </a:lnTo>
                    <a:lnTo>
                      <a:pt x="1001" y="233"/>
                    </a:lnTo>
                    <a:lnTo>
                      <a:pt x="1007" y="222"/>
                    </a:lnTo>
                    <a:lnTo>
                      <a:pt x="1012" y="209"/>
                    </a:lnTo>
                    <a:lnTo>
                      <a:pt x="1016" y="197"/>
                    </a:lnTo>
                    <a:lnTo>
                      <a:pt x="1019" y="182"/>
                    </a:lnTo>
                    <a:lnTo>
                      <a:pt x="1021" y="169"/>
                    </a:lnTo>
                    <a:lnTo>
                      <a:pt x="1021" y="156"/>
                    </a:lnTo>
                    <a:lnTo>
                      <a:pt x="1020" y="142"/>
                    </a:lnTo>
                    <a:lnTo>
                      <a:pt x="1020" y="142"/>
                    </a:lnTo>
                    <a:lnTo>
                      <a:pt x="1019" y="134"/>
                    </a:lnTo>
                    <a:lnTo>
                      <a:pt x="1016" y="127"/>
                    </a:lnTo>
                    <a:lnTo>
                      <a:pt x="1014" y="119"/>
                    </a:lnTo>
                    <a:lnTo>
                      <a:pt x="1010" y="113"/>
                    </a:lnTo>
                    <a:lnTo>
                      <a:pt x="1007" y="107"/>
                    </a:lnTo>
                    <a:lnTo>
                      <a:pt x="1002" y="101"/>
                    </a:lnTo>
                    <a:lnTo>
                      <a:pt x="997" y="96"/>
                    </a:lnTo>
                    <a:lnTo>
                      <a:pt x="991" y="91"/>
                    </a:lnTo>
                    <a:lnTo>
                      <a:pt x="991" y="91"/>
                    </a:lnTo>
                    <a:lnTo>
                      <a:pt x="973" y="79"/>
                    </a:lnTo>
                    <a:lnTo>
                      <a:pt x="973" y="79"/>
                    </a:lnTo>
                    <a:lnTo>
                      <a:pt x="956" y="67"/>
                    </a:lnTo>
                    <a:lnTo>
                      <a:pt x="947" y="60"/>
                    </a:lnTo>
                    <a:lnTo>
                      <a:pt x="938" y="55"/>
                    </a:lnTo>
                    <a:lnTo>
                      <a:pt x="938" y="55"/>
                    </a:lnTo>
                    <a:lnTo>
                      <a:pt x="926" y="50"/>
                    </a:lnTo>
                    <a:lnTo>
                      <a:pt x="914" y="46"/>
                    </a:lnTo>
                    <a:lnTo>
                      <a:pt x="889" y="39"/>
                    </a:lnTo>
                    <a:lnTo>
                      <a:pt x="865" y="35"/>
                    </a:lnTo>
                    <a:lnTo>
                      <a:pt x="849" y="32"/>
                    </a:lnTo>
                    <a:lnTo>
                      <a:pt x="849" y="32"/>
                    </a:lnTo>
                    <a:lnTo>
                      <a:pt x="834" y="31"/>
                    </a:lnTo>
                    <a:lnTo>
                      <a:pt x="819" y="29"/>
                    </a:lnTo>
                    <a:lnTo>
                      <a:pt x="819" y="29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HappyZcool-2016" panose="02010600030101010101" pitchFamily="2" charset="-122"/>
                  <a:ea typeface="HappyZcool-2016" panose="02010600030101010101" pitchFamily="2" charset="-122"/>
                  <a:sym typeface="HappyZcool-2016" panose="02010600030101010101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4812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 9">
            <a:extLst>
              <a:ext uri="{FF2B5EF4-FFF2-40B4-BE49-F238E27FC236}">
                <a16:creationId xmlns:a16="http://schemas.microsoft.com/office/drawing/2014/main" id="{7E60E121-08C9-48E1-A27D-973586B168BD}"/>
              </a:ext>
            </a:extLst>
          </p:cNvPr>
          <p:cNvSpPr>
            <a:spLocks noEditPoints="1"/>
          </p:cNvSpPr>
          <p:nvPr/>
        </p:nvSpPr>
        <p:spPr bwMode="auto">
          <a:xfrm>
            <a:off x="330203" y="203363"/>
            <a:ext cx="1493820" cy="751980"/>
          </a:xfrm>
          <a:custGeom>
            <a:avLst/>
            <a:gdLst>
              <a:gd name="T0" fmla="*/ 192 w 661"/>
              <a:gd name="T1" fmla="*/ 308 h 330"/>
              <a:gd name="T2" fmla="*/ 21 w 661"/>
              <a:gd name="T3" fmla="*/ 275 h 330"/>
              <a:gd name="T4" fmla="*/ 32 w 661"/>
              <a:gd name="T5" fmla="*/ 90 h 330"/>
              <a:gd name="T6" fmla="*/ 156 w 661"/>
              <a:gd name="T7" fmla="*/ 61 h 330"/>
              <a:gd name="T8" fmla="*/ 354 w 661"/>
              <a:gd name="T9" fmla="*/ 55 h 330"/>
              <a:gd name="T10" fmla="*/ 568 w 661"/>
              <a:gd name="T11" fmla="*/ 63 h 330"/>
              <a:gd name="T12" fmla="*/ 656 w 661"/>
              <a:gd name="T13" fmla="*/ 126 h 330"/>
              <a:gd name="T14" fmla="*/ 502 w 661"/>
              <a:gd name="T15" fmla="*/ 278 h 330"/>
              <a:gd name="T16" fmla="*/ 356 w 661"/>
              <a:gd name="T17" fmla="*/ 288 h 330"/>
              <a:gd name="T18" fmla="*/ 141 w 661"/>
              <a:gd name="T19" fmla="*/ 129 h 330"/>
              <a:gd name="T20" fmla="*/ 338 w 661"/>
              <a:gd name="T21" fmla="*/ 178 h 330"/>
              <a:gd name="T22" fmla="*/ 338 w 661"/>
              <a:gd name="T23" fmla="*/ 178 h 330"/>
              <a:gd name="T24" fmla="*/ 372 w 661"/>
              <a:gd name="T25" fmla="*/ 166 h 330"/>
              <a:gd name="T26" fmla="*/ 399 w 661"/>
              <a:gd name="T27" fmla="*/ 171 h 330"/>
              <a:gd name="T28" fmla="*/ 397 w 661"/>
              <a:gd name="T29" fmla="*/ 165 h 330"/>
              <a:gd name="T30" fmla="*/ 144 w 661"/>
              <a:gd name="T31" fmla="*/ 175 h 330"/>
              <a:gd name="T32" fmla="*/ 147 w 661"/>
              <a:gd name="T33" fmla="*/ 148 h 330"/>
              <a:gd name="T34" fmla="*/ 342 w 661"/>
              <a:gd name="T35" fmla="*/ 104 h 330"/>
              <a:gd name="T36" fmla="*/ 343 w 661"/>
              <a:gd name="T37" fmla="*/ 148 h 330"/>
              <a:gd name="T38" fmla="*/ 396 w 661"/>
              <a:gd name="T39" fmla="*/ 144 h 330"/>
              <a:gd name="T40" fmla="*/ 397 w 661"/>
              <a:gd name="T41" fmla="*/ 99 h 330"/>
              <a:gd name="T42" fmla="*/ 403 w 661"/>
              <a:gd name="T43" fmla="*/ 102 h 330"/>
              <a:gd name="T44" fmla="*/ 375 w 661"/>
              <a:gd name="T45" fmla="*/ 105 h 330"/>
              <a:gd name="T46" fmla="*/ 370 w 661"/>
              <a:gd name="T47" fmla="*/ 148 h 330"/>
              <a:gd name="T48" fmla="*/ 362 w 661"/>
              <a:gd name="T49" fmla="*/ 126 h 330"/>
              <a:gd name="T50" fmla="*/ 256 w 661"/>
              <a:gd name="T51" fmla="*/ 170 h 330"/>
              <a:gd name="T52" fmla="*/ 256 w 661"/>
              <a:gd name="T53" fmla="*/ 130 h 330"/>
              <a:gd name="T54" fmla="*/ 229 w 661"/>
              <a:gd name="T55" fmla="*/ 148 h 330"/>
              <a:gd name="T56" fmla="*/ 243 w 661"/>
              <a:gd name="T57" fmla="*/ 135 h 330"/>
              <a:gd name="T58" fmla="*/ 127 w 661"/>
              <a:gd name="T59" fmla="*/ 237 h 330"/>
              <a:gd name="T60" fmla="*/ 252 w 661"/>
              <a:gd name="T61" fmla="*/ 214 h 330"/>
              <a:gd name="T62" fmla="*/ 124 w 661"/>
              <a:gd name="T63" fmla="*/ 245 h 330"/>
              <a:gd name="T64" fmla="*/ 275 w 661"/>
              <a:gd name="T65" fmla="*/ 173 h 330"/>
              <a:gd name="T66" fmla="*/ 316 w 661"/>
              <a:gd name="T67" fmla="*/ 144 h 330"/>
              <a:gd name="T68" fmla="*/ 308 w 661"/>
              <a:gd name="T69" fmla="*/ 177 h 330"/>
              <a:gd name="T70" fmla="*/ 276 w 661"/>
              <a:gd name="T71" fmla="*/ 155 h 330"/>
              <a:gd name="T72" fmla="*/ 207 w 661"/>
              <a:gd name="T73" fmla="*/ 103 h 330"/>
              <a:gd name="T74" fmla="*/ 203 w 661"/>
              <a:gd name="T75" fmla="*/ 161 h 330"/>
              <a:gd name="T76" fmla="*/ 197 w 661"/>
              <a:gd name="T77" fmla="*/ 169 h 330"/>
              <a:gd name="T78" fmla="*/ 161 w 661"/>
              <a:gd name="T79" fmla="*/ 155 h 330"/>
              <a:gd name="T80" fmla="*/ 199 w 661"/>
              <a:gd name="T81" fmla="*/ 111 h 330"/>
              <a:gd name="T82" fmla="*/ 185 w 661"/>
              <a:gd name="T83" fmla="*/ 143 h 330"/>
              <a:gd name="T84" fmla="*/ 195 w 661"/>
              <a:gd name="T85" fmla="*/ 154 h 330"/>
              <a:gd name="T86" fmla="*/ 206 w 661"/>
              <a:gd name="T87" fmla="*/ 208 h 330"/>
              <a:gd name="T88" fmla="*/ 98 w 661"/>
              <a:gd name="T89" fmla="*/ 222 h 330"/>
              <a:gd name="T90" fmla="*/ 287 w 661"/>
              <a:gd name="T91" fmla="*/ 193 h 330"/>
              <a:gd name="T92" fmla="*/ 181 w 661"/>
              <a:gd name="T93" fmla="*/ 65 h 330"/>
              <a:gd name="T94" fmla="*/ 35 w 661"/>
              <a:gd name="T95" fmla="*/ 98 h 330"/>
              <a:gd name="T96" fmla="*/ 87 w 661"/>
              <a:gd name="T97" fmla="*/ 289 h 330"/>
              <a:gd name="T98" fmla="*/ 353 w 661"/>
              <a:gd name="T99" fmla="*/ 232 h 330"/>
              <a:gd name="T100" fmla="*/ 363 w 661"/>
              <a:gd name="T101" fmla="*/ 297 h 330"/>
              <a:gd name="T102" fmla="*/ 539 w 661"/>
              <a:gd name="T103" fmla="*/ 217 h 330"/>
              <a:gd name="T104" fmla="*/ 645 w 661"/>
              <a:gd name="T105" fmla="*/ 129 h 330"/>
              <a:gd name="T106" fmla="*/ 515 w 661"/>
              <a:gd name="T107" fmla="*/ 49 h 330"/>
              <a:gd name="T108" fmla="*/ 361 w 661"/>
              <a:gd name="T109" fmla="*/ 52 h 330"/>
              <a:gd name="T110" fmla="*/ 244 w 661"/>
              <a:gd name="T111" fmla="*/ 65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61" h="330">
                <a:moveTo>
                  <a:pt x="357" y="264"/>
                </a:moveTo>
                <a:cubicBezTo>
                  <a:pt x="343" y="268"/>
                  <a:pt x="330" y="272"/>
                  <a:pt x="317" y="275"/>
                </a:cubicBezTo>
                <a:cubicBezTo>
                  <a:pt x="295" y="281"/>
                  <a:pt x="273" y="287"/>
                  <a:pt x="251" y="293"/>
                </a:cubicBezTo>
                <a:cubicBezTo>
                  <a:pt x="231" y="298"/>
                  <a:pt x="212" y="304"/>
                  <a:pt x="192" y="308"/>
                </a:cubicBezTo>
                <a:cubicBezTo>
                  <a:pt x="164" y="313"/>
                  <a:pt x="136" y="319"/>
                  <a:pt x="107" y="319"/>
                </a:cubicBezTo>
                <a:cubicBezTo>
                  <a:pt x="99" y="319"/>
                  <a:pt x="90" y="318"/>
                  <a:pt x="82" y="317"/>
                </a:cubicBezTo>
                <a:cubicBezTo>
                  <a:pt x="69" y="316"/>
                  <a:pt x="58" y="310"/>
                  <a:pt x="48" y="301"/>
                </a:cubicBezTo>
                <a:cubicBezTo>
                  <a:pt x="39" y="292"/>
                  <a:pt x="29" y="285"/>
                  <a:pt x="21" y="275"/>
                </a:cubicBezTo>
                <a:cubicBezTo>
                  <a:pt x="8" y="261"/>
                  <a:pt x="3" y="244"/>
                  <a:pt x="1" y="226"/>
                </a:cubicBezTo>
                <a:cubicBezTo>
                  <a:pt x="0" y="215"/>
                  <a:pt x="1" y="203"/>
                  <a:pt x="1" y="191"/>
                </a:cubicBezTo>
                <a:cubicBezTo>
                  <a:pt x="1" y="164"/>
                  <a:pt x="7" y="137"/>
                  <a:pt x="19" y="112"/>
                </a:cubicBezTo>
                <a:cubicBezTo>
                  <a:pt x="23" y="105"/>
                  <a:pt x="27" y="97"/>
                  <a:pt x="32" y="90"/>
                </a:cubicBezTo>
                <a:cubicBezTo>
                  <a:pt x="36" y="84"/>
                  <a:pt x="43" y="81"/>
                  <a:pt x="49" y="78"/>
                </a:cubicBezTo>
                <a:cubicBezTo>
                  <a:pt x="63" y="71"/>
                  <a:pt x="79" y="68"/>
                  <a:pt x="95" y="67"/>
                </a:cubicBezTo>
                <a:cubicBezTo>
                  <a:pt x="103" y="66"/>
                  <a:pt x="112" y="64"/>
                  <a:pt x="120" y="64"/>
                </a:cubicBezTo>
                <a:cubicBezTo>
                  <a:pt x="132" y="62"/>
                  <a:pt x="144" y="61"/>
                  <a:pt x="156" y="61"/>
                </a:cubicBezTo>
                <a:cubicBezTo>
                  <a:pt x="202" y="59"/>
                  <a:pt x="247" y="59"/>
                  <a:pt x="292" y="61"/>
                </a:cubicBezTo>
                <a:cubicBezTo>
                  <a:pt x="306" y="61"/>
                  <a:pt x="320" y="62"/>
                  <a:pt x="334" y="63"/>
                </a:cubicBezTo>
                <a:cubicBezTo>
                  <a:pt x="338" y="63"/>
                  <a:pt x="341" y="63"/>
                  <a:pt x="345" y="63"/>
                </a:cubicBezTo>
                <a:cubicBezTo>
                  <a:pt x="351" y="62"/>
                  <a:pt x="353" y="61"/>
                  <a:pt x="354" y="55"/>
                </a:cubicBezTo>
                <a:cubicBezTo>
                  <a:pt x="356" y="46"/>
                  <a:pt x="358" y="37"/>
                  <a:pt x="362" y="29"/>
                </a:cubicBezTo>
                <a:cubicBezTo>
                  <a:pt x="372" y="8"/>
                  <a:pt x="391" y="0"/>
                  <a:pt x="412" y="5"/>
                </a:cubicBezTo>
                <a:cubicBezTo>
                  <a:pt x="426" y="8"/>
                  <a:pt x="439" y="13"/>
                  <a:pt x="452" y="17"/>
                </a:cubicBezTo>
                <a:cubicBezTo>
                  <a:pt x="491" y="30"/>
                  <a:pt x="529" y="47"/>
                  <a:pt x="568" y="63"/>
                </a:cubicBezTo>
                <a:cubicBezTo>
                  <a:pt x="582" y="68"/>
                  <a:pt x="596" y="76"/>
                  <a:pt x="610" y="84"/>
                </a:cubicBezTo>
                <a:cubicBezTo>
                  <a:pt x="620" y="89"/>
                  <a:pt x="630" y="95"/>
                  <a:pt x="640" y="100"/>
                </a:cubicBezTo>
                <a:cubicBezTo>
                  <a:pt x="650" y="105"/>
                  <a:pt x="655" y="113"/>
                  <a:pt x="655" y="123"/>
                </a:cubicBezTo>
                <a:cubicBezTo>
                  <a:pt x="655" y="124"/>
                  <a:pt x="655" y="125"/>
                  <a:pt x="656" y="126"/>
                </a:cubicBezTo>
                <a:cubicBezTo>
                  <a:pt x="661" y="147"/>
                  <a:pt x="653" y="162"/>
                  <a:pt x="639" y="175"/>
                </a:cubicBezTo>
                <a:cubicBezTo>
                  <a:pt x="626" y="186"/>
                  <a:pt x="614" y="198"/>
                  <a:pt x="600" y="207"/>
                </a:cubicBezTo>
                <a:cubicBezTo>
                  <a:pt x="598" y="208"/>
                  <a:pt x="596" y="210"/>
                  <a:pt x="594" y="211"/>
                </a:cubicBezTo>
                <a:cubicBezTo>
                  <a:pt x="566" y="237"/>
                  <a:pt x="533" y="257"/>
                  <a:pt x="502" y="278"/>
                </a:cubicBezTo>
                <a:cubicBezTo>
                  <a:pt x="496" y="282"/>
                  <a:pt x="490" y="286"/>
                  <a:pt x="484" y="290"/>
                </a:cubicBezTo>
                <a:cubicBezTo>
                  <a:pt x="462" y="304"/>
                  <a:pt x="439" y="315"/>
                  <a:pt x="415" y="325"/>
                </a:cubicBezTo>
                <a:cubicBezTo>
                  <a:pt x="402" y="330"/>
                  <a:pt x="389" y="329"/>
                  <a:pt x="377" y="323"/>
                </a:cubicBezTo>
                <a:cubicBezTo>
                  <a:pt x="362" y="317"/>
                  <a:pt x="355" y="304"/>
                  <a:pt x="356" y="288"/>
                </a:cubicBezTo>
                <a:cubicBezTo>
                  <a:pt x="357" y="283"/>
                  <a:pt x="357" y="277"/>
                  <a:pt x="358" y="271"/>
                </a:cubicBezTo>
                <a:cubicBezTo>
                  <a:pt x="358" y="269"/>
                  <a:pt x="357" y="267"/>
                  <a:pt x="357" y="264"/>
                </a:cubicBezTo>
                <a:close/>
                <a:moveTo>
                  <a:pt x="144" y="136"/>
                </a:moveTo>
                <a:cubicBezTo>
                  <a:pt x="142" y="132"/>
                  <a:pt x="141" y="131"/>
                  <a:pt x="141" y="129"/>
                </a:cubicBezTo>
                <a:cubicBezTo>
                  <a:pt x="141" y="127"/>
                  <a:pt x="141" y="125"/>
                  <a:pt x="144" y="125"/>
                </a:cubicBezTo>
                <a:cubicBezTo>
                  <a:pt x="147" y="125"/>
                  <a:pt x="147" y="127"/>
                  <a:pt x="147" y="129"/>
                </a:cubicBezTo>
                <a:cubicBezTo>
                  <a:pt x="147" y="131"/>
                  <a:pt x="146" y="132"/>
                  <a:pt x="144" y="136"/>
                </a:cubicBezTo>
                <a:close/>
                <a:moveTo>
                  <a:pt x="338" y="178"/>
                </a:moveTo>
                <a:cubicBezTo>
                  <a:pt x="336" y="175"/>
                  <a:pt x="334" y="174"/>
                  <a:pt x="333" y="172"/>
                </a:cubicBezTo>
                <a:cubicBezTo>
                  <a:pt x="332" y="169"/>
                  <a:pt x="334" y="167"/>
                  <a:pt x="337" y="167"/>
                </a:cubicBezTo>
                <a:cubicBezTo>
                  <a:pt x="340" y="166"/>
                  <a:pt x="344" y="168"/>
                  <a:pt x="343" y="170"/>
                </a:cubicBezTo>
                <a:cubicBezTo>
                  <a:pt x="342" y="173"/>
                  <a:pt x="340" y="175"/>
                  <a:pt x="338" y="178"/>
                </a:cubicBezTo>
                <a:close/>
                <a:moveTo>
                  <a:pt x="361" y="175"/>
                </a:moveTo>
                <a:cubicBezTo>
                  <a:pt x="361" y="173"/>
                  <a:pt x="360" y="172"/>
                  <a:pt x="361" y="171"/>
                </a:cubicBezTo>
                <a:cubicBezTo>
                  <a:pt x="363" y="169"/>
                  <a:pt x="366" y="167"/>
                  <a:pt x="369" y="164"/>
                </a:cubicBezTo>
                <a:cubicBezTo>
                  <a:pt x="369" y="164"/>
                  <a:pt x="372" y="165"/>
                  <a:pt x="372" y="166"/>
                </a:cubicBezTo>
                <a:cubicBezTo>
                  <a:pt x="373" y="171"/>
                  <a:pt x="369" y="176"/>
                  <a:pt x="364" y="177"/>
                </a:cubicBezTo>
                <a:cubicBezTo>
                  <a:pt x="363" y="177"/>
                  <a:pt x="362" y="175"/>
                  <a:pt x="361" y="175"/>
                </a:cubicBezTo>
                <a:close/>
                <a:moveTo>
                  <a:pt x="400" y="168"/>
                </a:moveTo>
                <a:cubicBezTo>
                  <a:pt x="399" y="169"/>
                  <a:pt x="399" y="170"/>
                  <a:pt x="399" y="171"/>
                </a:cubicBezTo>
                <a:cubicBezTo>
                  <a:pt x="397" y="174"/>
                  <a:pt x="397" y="178"/>
                  <a:pt x="392" y="178"/>
                </a:cubicBezTo>
                <a:cubicBezTo>
                  <a:pt x="391" y="178"/>
                  <a:pt x="390" y="177"/>
                  <a:pt x="390" y="176"/>
                </a:cubicBezTo>
                <a:cubicBezTo>
                  <a:pt x="388" y="172"/>
                  <a:pt x="389" y="167"/>
                  <a:pt x="393" y="165"/>
                </a:cubicBezTo>
                <a:cubicBezTo>
                  <a:pt x="394" y="164"/>
                  <a:pt x="396" y="164"/>
                  <a:pt x="397" y="165"/>
                </a:cubicBezTo>
                <a:cubicBezTo>
                  <a:pt x="398" y="165"/>
                  <a:pt x="399" y="167"/>
                  <a:pt x="400" y="168"/>
                </a:cubicBezTo>
                <a:close/>
                <a:moveTo>
                  <a:pt x="149" y="150"/>
                </a:moveTo>
                <a:cubicBezTo>
                  <a:pt x="148" y="152"/>
                  <a:pt x="148" y="154"/>
                  <a:pt x="147" y="156"/>
                </a:cubicBezTo>
                <a:cubicBezTo>
                  <a:pt x="146" y="162"/>
                  <a:pt x="143" y="168"/>
                  <a:pt x="144" y="175"/>
                </a:cubicBezTo>
                <a:cubicBezTo>
                  <a:pt x="144" y="178"/>
                  <a:pt x="142" y="180"/>
                  <a:pt x="139" y="179"/>
                </a:cubicBezTo>
                <a:cubicBezTo>
                  <a:pt x="136" y="178"/>
                  <a:pt x="135" y="176"/>
                  <a:pt x="136" y="173"/>
                </a:cubicBezTo>
                <a:cubicBezTo>
                  <a:pt x="139" y="165"/>
                  <a:pt x="142" y="157"/>
                  <a:pt x="145" y="149"/>
                </a:cubicBezTo>
                <a:cubicBezTo>
                  <a:pt x="145" y="149"/>
                  <a:pt x="146" y="148"/>
                  <a:pt x="147" y="148"/>
                </a:cubicBezTo>
                <a:cubicBezTo>
                  <a:pt x="148" y="148"/>
                  <a:pt x="148" y="149"/>
                  <a:pt x="149" y="150"/>
                </a:cubicBezTo>
                <a:close/>
                <a:moveTo>
                  <a:pt x="337" y="125"/>
                </a:moveTo>
                <a:cubicBezTo>
                  <a:pt x="338" y="119"/>
                  <a:pt x="339" y="112"/>
                  <a:pt x="340" y="106"/>
                </a:cubicBezTo>
                <a:cubicBezTo>
                  <a:pt x="340" y="105"/>
                  <a:pt x="341" y="104"/>
                  <a:pt x="342" y="104"/>
                </a:cubicBezTo>
                <a:cubicBezTo>
                  <a:pt x="343" y="105"/>
                  <a:pt x="345" y="105"/>
                  <a:pt x="345" y="106"/>
                </a:cubicBezTo>
                <a:cubicBezTo>
                  <a:pt x="346" y="109"/>
                  <a:pt x="346" y="112"/>
                  <a:pt x="346" y="115"/>
                </a:cubicBezTo>
                <a:cubicBezTo>
                  <a:pt x="344" y="124"/>
                  <a:pt x="344" y="134"/>
                  <a:pt x="345" y="143"/>
                </a:cubicBezTo>
                <a:cubicBezTo>
                  <a:pt x="345" y="145"/>
                  <a:pt x="346" y="148"/>
                  <a:pt x="343" y="148"/>
                </a:cubicBezTo>
                <a:cubicBezTo>
                  <a:pt x="341" y="147"/>
                  <a:pt x="339" y="145"/>
                  <a:pt x="339" y="143"/>
                </a:cubicBezTo>
                <a:cubicBezTo>
                  <a:pt x="338" y="137"/>
                  <a:pt x="338" y="131"/>
                  <a:pt x="337" y="125"/>
                </a:cubicBezTo>
                <a:close/>
                <a:moveTo>
                  <a:pt x="403" y="102"/>
                </a:moveTo>
                <a:cubicBezTo>
                  <a:pt x="401" y="116"/>
                  <a:pt x="398" y="130"/>
                  <a:pt x="396" y="144"/>
                </a:cubicBezTo>
                <a:cubicBezTo>
                  <a:pt x="396" y="144"/>
                  <a:pt x="395" y="145"/>
                  <a:pt x="394" y="145"/>
                </a:cubicBezTo>
                <a:cubicBezTo>
                  <a:pt x="393" y="145"/>
                  <a:pt x="392" y="144"/>
                  <a:pt x="392" y="143"/>
                </a:cubicBezTo>
                <a:cubicBezTo>
                  <a:pt x="391" y="143"/>
                  <a:pt x="391" y="141"/>
                  <a:pt x="391" y="140"/>
                </a:cubicBezTo>
                <a:cubicBezTo>
                  <a:pt x="393" y="127"/>
                  <a:pt x="395" y="113"/>
                  <a:pt x="397" y="99"/>
                </a:cubicBezTo>
                <a:cubicBezTo>
                  <a:pt x="397" y="98"/>
                  <a:pt x="398" y="97"/>
                  <a:pt x="399" y="96"/>
                </a:cubicBezTo>
                <a:cubicBezTo>
                  <a:pt x="399" y="96"/>
                  <a:pt x="401" y="95"/>
                  <a:pt x="401" y="95"/>
                </a:cubicBezTo>
                <a:cubicBezTo>
                  <a:pt x="402" y="96"/>
                  <a:pt x="403" y="97"/>
                  <a:pt x="403" y="97"/>
                </a:cubicBezTo>
                <a:cubicBezTo>
                  <a:pt x="403" y="99"/>
                  <a:pt x="403" y="100"/>
                  <a:pt x="403" y="102"/>
                </a:cubicBezTo>
                <a:close/>
                <a:moveTo>
                  <a:pt x="362" y="126"/>
                </a:moveTo>
                <a:cubicBezTo>
                  <a:pt x="364" y="118"/>
                  <a:pt x="366" y="110"/>
                  <a:pt x="368" y="102"/>
                </a:cubicBezTo>
                <a:cubicBezTo>
                  <a:pt x="369" y="100"/>
                  <a:pt x="371" y="97"/>
                  <a:pt x="373" y="98"/>
                </a:cubicBezTo>
                <a:cubicBezTo>
                  <a:pt x="375" y="99"/>
                  <a:pt x="374" y="103"/>
                  <a:pt x="375" y="105"/>
                </a:cubicBezTo>
                <a:cubicBezTo>
                  <a:pt x="375" y="106"/>
                  <a:pt x="374" y="107"/>
                  <a:pt x="374" y="108"/>
                </a:cubicBezTo>
                <a:cubicBezTo>
                  <a:pt x="369" y="119"/>
                  <a:pt x="369" y="130"/>
                  <a:pt x="372" y="141"/>
                </a:cubicBezTo>
                <a:cubicBezTo>
                  <a:pt x="372" y="142"/>
                  <a:pt x="372" y="143"/>
                  <a:pt x="372" y="144"/>
                </a:cubicBezTo>
                <a:cubicBezTo>
                  <a:pt x="372" y="146"/>
                  <a:pt x="373" y="148"/>
                  <a:pt x="370" y="148"/>
                </a:cubicBezTo>
                <a:cubicBezTo>
                  <a:pt x="369" y="148"/>
                  <a:pt x="367" y="147"/>
                  <a:pt x="367" y="145"/>
                </a:cubicBezTo>
                <a:cubicBezTo>
                  <a:pt x="365" y="140"/>
                  <a:pt x="364" y="135"/>
                  <a:pt x="363" y="129"/>
                </a:cubicBezTo>
                <a:cubicBezTo>
                  <a:pt x="363" y="128"/>
                  <a:pt x="363" y="127"/>
                  <a:pt x="363" y="126"/>
                </a:cubicBezTo>
                <a:cubicBezTo>
                  <a:pt x="363" y="126"/>
                  <a:pt x="363" y="126"/>
                  <a:pt x="362" y="126"/>
                </a:cubicBezTo>
                <a:close/>
                <a:moveTo>
                  <a:pt x="229" y="159"/>
                </a:moveTo>
                <a:cubicBezTo>
                  <a:pt x="229" y="163"/>
                  <a:pt x="232" y="165"/>
                  <a:pt x="235" y="166"/>
                </a:cubicBezTo>
                <a:cubicBezTo>
                  <a:pt x="240" y="168"/>
                  <a:pt x="245" y="168"/>
                  <a:pt x="250" y="169"/>
                </a:cubicBezTo>
                <a:cubicBezTo>
                  <a:pt x="252" y="169"/>
                  <a:pt x="256" y="166"/>
                  <a:pt x="256" y="170"/>
                </a:cubicBezTo>
                <a:cubicBezTo>
                  <a:pt x="256" y="171"/>
                  <a:pt x="252" y="173"/>
                  <a:pt x="250" y="174"/>
                </a:cubicBezTo>
                <a:cubicBezTo>
                  <a:pt x="244" y="174"/>
                  <a:pt x="239" y="175"/>
                  <a:pt x="233" y="173"/>
                </a:cubicBezTo>
                <a:cubicBezTo>
                  <a:pt x="221" y="170"/>
                  <a:pt x="216" y="158"/>
                  <a:pt x="222" y="147"/>
                </a:cubicBezTo>
                <a:cubicBezTo>
                  <a:pt x="229" y="132"/>
                  <a:pt x="242" y="126"/>
                  <a:pt x="256" y="130"/>
                </a:cubicBezTo>
                <a:cubicBezTo>
                  <a:pt x="261" y="131"/>
                  <a:pt x="263" y="135"/>
                  <a:pt x="261" y="139"/>
                </a:cubicBezTo>
                <a:cubicBezTo>
                  <a:pt x="260" y="142"/>
                  <a:pt x="257" y="145"/>
                  <a:pt x="255" y="147"/>
                </a:cubicBezTo>
                <a:cubicBezTo>
                  <a:pt x="249" y="153"/>
                  <a:pt x="240" y="156"/>
                  <a:pt x="229" y="159"/>
                </a:cubicBezTo>
                <a:close/>
                <a:moveTo>
                  <a:pt x="229" y="148"/>
                </a:moveTo>
                <a:cubicBezTo>
                  <a:pt x="230" y="149"/>
                  <a:pt x="231" y="150"/>
                  <a:pt x="232" y="150"/>
                </a:cubicBezTo>
                <a:cubicBezTo>
                  <a:pt x="238" y="151"/>
                  <a:pt x="243" y="148"/>
                  <a:pt x="247" y="145"/>
                </a:cubicBezTo>
                <a:cubicBezTo>
                  <a:pt x="250" y="143"/>
                  <a:pt x="253" y="142"/>
                  <a:pt x="253" y="138"/>
                </a:cubicBezTo>
                <a:cubicBezTo>
                  <a:pt x="252" y="136"/>
                  <a:pt x="247" y="134"/>
                  <a:pt x="243" y="135"/>
                </a:cubicBezTo>
                <a:cubicBezTo>
                  <a:pt x="237" y="137"/>
                  <a:pt x="233" y="140"/>
                  <a:pt x="230" y="146"/>
                </a:cubicBezTo>
                <a:cubicBezTo>
                  <a:pt x="229" y="146"/>
                  <a:pt x="229" y="147"/>
                  <a:pt x="229" y="148"/>
                </a:cubicBezTo>
                <a:close/>
                <a:moveTo>
                  <a:pt x="111" y="246"/>
                </a:moveTo>
                <a:cubicBezTo>
                  <a:pt x="117" y="240"/>
                  <a:pt x="123" y="239"/>
                  <a:pt x="127" y="237"/>
                </a:cubicBezTo>
                <a:cubicBezTo>
                  <a:pt x="144" y="233"/>
                  <a:pt x="161" y="229"/>
                  <a:pt x="177" y="225"/>
                </a:cubicBezTo>
                <a:cubicBezTo>
                  <a:pt x="200" y="221"/>
                  <a:pt x="222" y="217"/>
                  <a:pt x="245" y="213"/>
                </a:cubicBezTo>
                <a:cubicBezTo>
                  <a:pt x="247" y="212"/>
                  <a:pt x="249" y="212"/>
                  <a:pt x="251" y="213"/>
                </a:cubicBezTo>
                <a:cubicBezTo>
                  <a:pt x="251" y="213"/>
                  <a:pt x="252" y="214"/>
                  <a:pt x="252" y="214"/>
                </a:cubicBezTo>
                <a:cubicBezTo>
                  <a:pt x="252" y="215"/>
                  <a:pt x="252" y="217"/>
                  <a:pt x="251" y="217"/>
                </a:cubicBezTo>
                <a:cubicBezTo>
                  <a:pt x="248" y="218"/>
                  <a:pt x="244" y="219"/>
                  <a:pt x="241" y="220"/>
                </a:cubicBezTo>
                <a:cubicBezTo>
                  <a:pt x="228" y="222"/>
                  <a:pt x="215" y="224"/>
                  <a:pt x="202" y="227"/>
                </a:cubicBezTo>
                <a:cubicBezTo>
                  <a:pt x="176" y="232"/>
                  <a:pt x="150" y="239"/>
                  <a:pt x="124" y="245"/>
                </a:cubicBezTo>
                <a:cubicBezTo>
                  <a:pt x="121" y="245"/>
                  <a:pt x="118" y="245"/>
                  <a:pt x="111" y="246"/>
                </a:cubicBezTo>
                <a:close/>
                <a:moveTo>
                  <a:pt x="299" y="167"/>
                </a:moveTo>
                <a:cubicBezTo>
                  <a:pt x="295" y="169"/>
                  <a:pt x="291" y="171"/>
                  <a:pt x="287" y="173"/>
                </a:cubicBezTo>
                <a:cubicBezTo>
                  <a:pt x="283" y="174"/>
                  <a:pt x="278" y="174"/>
                  <a:pt x="275" y="173"/>
                </a:cubicBezTo>
                <a:cubicBezTo>
                  <a:pt x="268" y="171"/>
                  <a:pt x="265" y="164"/>
                  <a:pt x="268" y="157"/>
                </a:cubicBezTo>
                <a:cubicBezTo>
                  <a:pt x="277" y="144"/>
                  <a:pt x="289" y="137"/>
                  <a:pt x="304" y="134"/>
                </a:cubicBezTo>
                <a:cubicBezTo>
                  <a:pt x="306" y="133"/>
                  <a:pt x="309" y="133"/>
                  <a:pt x="311" y="134"/>
                </a:cubicBezTo>
                <a:cubicBezTo>
                  <a:pt x="316" y="135"/>
                  <a:pt x="318" y="140"/>
                  <a:pt x="316" y="144"/>
                </a:cubicBezTo>
                <a:cubicBezTo>
                  <a:pt x="316" y="146"/>
                  <a:pt x="315" y="147"/>
                  <a:pt x="314" y="149"/>
                </a:cubicBezTo>
                <a:cubicBezTo>
                  <a:pt x="310" y="157"/>
                  <a:pt x="306" y="165"/>
                  <a:pt x="313" y="174"/>
                </a:cubicBezTo>
                <a:cubicBezTo>
                  <a:pt x="313" y="174"/>
                  <a:pt x="313" y="176"/>
                  <a:pt x="312" y="176"/>
                </a:cubicBezTo>
                <a:cubicBezTo>
                  <a:pt x="311" y="177"/>
                  <a:pt x="309" y="178"/>
                  <a:pt x="308" y="177"/>
                </a:cubicBezTo>
                <a:cubicBezTo>
                  <a:pt x="305" y="174"/>
                  <a:pt x="303" y="170"/>
                  <a:pt x="299" y="167"/>
                </a:cubicBezTo>
                <a:close/>
                <a:moveTo>
                  <a:pt x="303" y="143"/>
                </a:moveTo>
                <a:cubicBezTo>
                  <a:pt x="303" y="141"/>
                  <a:pt x="301" y="139"/>
                  <a:pt x="298" y="140"/>
                </a:cubicBezTo>
                <a:cubicBezTo>
                  <a:pt x="289" y="143"/>
                  <a:pt x="282" y="148"/>
                  <a:pt x="276" y="155"/>
                </a:cubicBezTo>
                <a:cubicBezTo>
                  <a:pt x="274" y="158"/>
                  <a:pt x="273" y="161"/>
                  <a:pt x="275" y="164"/>
                </a:cubicBezTo>
                <a:cubicBezTo>
                  <a:pt x="276" y="167"/>
                  <a:pt x="279" y="167"/>
                  <a:pt x="282" y="167"/>
                </a:cubicBezTo>
                <a:cubicBezTo>
                  <a:pt x="294" y="166"/>
                  <a:pt x="303" y="155"/>
                  <a:pt x="303" y="143"/>
                </a:cubicBezTo>
                <a:close/>
                <a:moveTo>
                  <a:pt x="207" y="103"/>
                </a:moveTo>
                <a:cubicBezTo>
                  <a:pt x="202" y="113"/>
                  <a:pt x="203" y="123"/>
                  <a:pt x="203" y="133"/>
                </a:cubicBezTo>
                <a:cubicBezTo>
                  <a:pt x="203" y="134"/>
                  <a:pt x="202" y="135"/>
                  <a:pt x="203" y="136"/>
                </a:cubicBezTo>
                <a:cubicBezTo>
                  <a:pt x="204" y="140"/>
                  <a:pt x="207" y="144"/>
                  <a:pt x="207" y="148"/>
                </a:cubicBezTo>
                <a:cubicBezTo>
                  <a:pt x="207" y="152"/>
                  <a:pt x="204" y="157"/>
                  <a:pt x="203" y="161"/>
                </a:cubicBezTo>
                <a:cubicBezTo>
                  <a:pt x="203" y="163"/>
                  <a:pt x="205" y="165"/>
                  <a:pt x="206" y="168"/>
                </a:cubicBezTo>
                <a:cubicBezTo>
                  <a:pt x="207" y="169"/>
                  <a:pt x="208" y="172"/>
                  <a:pt x="206" y="173"/>
                </a:cubicBezTo>
                <a:cubicBezTo>
                  <a:pt x="204" y="173"/>
                  <a:pt x="202" y="173"/>
                  <a:pt x="200" y="172"/>
                </a:cubicBezTo>
                <a:cubicBezTo>
                  <a:pt x="199" y="172"/>
                  <a:pt x="198" y="170"/>
                  <a:pt x="197" y="169"/>
                </a:cubicBezTo>
                <a:cubicBezTo>
                  <a:pt x="195" y="167"/>
                  <a:pt x="193" y="167"/>
                  <a:pt x="190" y="168"/>
                </a:cubicBezTo>
                <a:cubicBezTo>
                  <a:pt x="186" y="170"/>
                  <a:pt x="181" y="172"/>
                  <a:pt x="176" y="174"/>
                </a:cubicBezTo>
                <a:cubicBezTo>
                  <a:pt x="171" y="175"/>
                  <a:pt x="166" y="174"/>
                  <a:pt x="163" y="170"/>
                </a:cubicBezTo>
                <a:cubicBezTo>
                  <a:pt x="159" y="165"/>
                  <a:pt x="159" y="160"/>
                  <a:pt x="161" y="155"/>
                </a:cubicBezTo>
                <a:cubicBezTo>
                  <a:pt x="163" y="150"/>
                  <a:pt x="167" y="146"/>
                  <a:pt x="172" y="143"/>
                </a:cubicBezTo>
                <a:cubicBezTo>
                  <a:pt x="177" y="140"/>
                  <a:pt x="183" y="138"/>
                  <a:pt x="189" y="135"/>
                </a:cubicBezTo>
                <a:cubicBezTo>
                  <a:pt x="195" y="133"/>
                  <a:pt x="195" y="133"/>
                  <a:pt x="196" y="127"/>
                </a:cubicBezTo>
                <a:cubicBezTo>
                  <a:pt x="197" y="121"/>
                  <a:pt x="197" y="116"/>
                  <a:pt x="199" y="111"/>
                </a:cubicBezTo>
                <a:cubicBezTo>
                  <a:pt x="200" y="107"/>
                  <a:pt x="202" y="105"/>
                  <a:pt x="204" y="102"/>
                </a:cubicBezTo>
                <a:cubicBezTo>
                  <a:pt x="205" y="102"/>
                  <a:pt x="206" y="103"/>
                  <a:pt x="207" y="103"/>
                </a:cubicBezTo>
                <a:close/>
                <a:moveTo>
                  <a:pt x="195" y="154"/>
                </a:moveTo>
                <a:cubicBezTo>
                  <a:pt x="195" y="148"/>
                  <a:pt x="189" y="142"/>
                  <a:pt x="185" y="143"/>
                </a:cubicBezTo>
                <a:cubicBezTo>
                  <a:pt x="177" y="145"/>
                  <a:pt x="171" y="149"/>
                  <a:pt x="167" y="157"/>
                </a:cubicBezTo>
                <a:cubicBezTo>
                  <a:pt x="165" y="162"/>
                  <a:pt x="169" y="168"/>
                  <a:pt x="174" y="167"/>
                </a:cubicBezTo>
                <a:cubicBezTo>
                  <a:pt x="181" y="167"/>
                  <a:pt x="187" y="164"/>
                  <a:pt x="191" y="159"/>
                </a:cubicBezTo>
                <a:cubicBezTo>
                  <a:pt x="193" y="158"/>
                  <a:pt x="194" y="155"/>
                  <a:pt x="195" y="154"/>
                </a:cubicBezTo>
                <a:close/>
                <a:moveTo>
                  <a:pt x="289" y="195"/>
                </a:moveTo>
                <a:cubicBezTo>
                  <a:pt x="289" y="196"/>
                  <a:pt x="288" y="197"/>
                  <a:pt x="288" y="197"/>
                </a:cubicBezTo>
                <a:cubicBezTo>
                  <a:pt x="286" y="198"/>
                  <a:pt x="284" y="199"/>
                  <a:pt x="282" y="199"/>
                </a:cubicBezTo>
                <a:cubicBezTo>
                  <a:pt x="257" y="202"/>
                  <a:pt x="231" y="206"/>
                  <a:pt x="206" y="208"/>
                </a:cubicBezTo>
                <a:cubicBezTo>
                  <a:pt x="171" y="211"/>
                  <a:pt x="137" y="216"/>
                  <a:pt x="104" y="225"/>
                </a:cubicBezTo>
                <a:cubicBezTo>
                  <a:pt x="102" y="225"/>
                  <a:pt x="100" y="225"/>
                  <a:pt x="98" y="224"/>
                </a:cubicBezTo>
                <a:cubicBezTo>
                  <a:pt x="98" y="224"/>
                  <a:pt x="98" y="224"/>
                  <a:pt x="98" y="223"/>
                </a:cubicBezTo>
                <a:cubicBezTo>
                  <a:pt x="97" y="223"/>
                  <a:pt x="97" y="222"/>
                  <a:pt x="98" y="222"/>
                </a:cubicBezTo>
                <a:cubicBezTo>
                  <a:pt x="99" y="221"/>
                  <a:pt x="101" y="219"/>
                  <a:pt x="103" y="219"/>
                </a:cubicBezTo>
                <a:cubicBezTo>
                  <a:pt x="123" y="215"/>
                  <a:pt x="143" y="209"/>
                  <a:pt x="164" y="206"/>
                </a:cubicBezTo>
                <a:cubicBezTo>
                  <a:pt x="202" y="201"/>
                  <a:pt x="241" y="197"/>
                  <a:pt x="279" y="193"/>
                </a:cubicBezTo>
                <a:cubicBezTo>
                  <a:pt x="282" y="193"/>
                  <a:pt x="285" y="193"/>
                  <a:pt x="287" y="193"/>
                </a:cubicBezTo>
                <a:cubicBezTo>
                  <a:pt x="288" y="193"/>
                  <a:pt x="288" y="194"/>
                  <a:pt x="289" y="195"/>
                </a:cubicBezTo>
                <a:close/>
                <a:moveTo>
                  <a:pt x="244" y="65"/>
                </a:moveTo>
                <a:cubicBezTo>
                  <a:pt x="244" y="65"/>
                  <a:pt x="244" y="65"/>
                  <a:pt x="244" y="65"/>
                </a:cubicBezTo>
                <a:cubicBezTo>
                  <a:pt x="223" y="65"/>
                  <a:pt x="202" y="65"/>
                  <a:pt x="181" y="65"/>
                </a:cubicBezTo>
                <a:cubicBezTo>
                  <a:pt x="165" y="66"/>
                  <a:pt x="148" y="66"/>
                  <a:pt x="131" y="67"/>
                </a:cubicBezTo>
                <a:cubicBezTo>
                  <a:pt x="117" y="68"/>
                  <a:pt x="103" y="70"/>
                  <a:pt x="89" y="73"/>
                </a:cubicBezTo>
                <a:cubicBezTo>
                  <a:pt x="79" y="74"/>
                  <a:pt x="68" y="77"/>
                  <a:pt x="58" y="80"/>
                </a:cubicBezTo>
                <a:cubicBezTo>
                  <a:pt x="48" y="83"/>
                  <a:pt x="41" y="89"/>
                  <a:pt x="35" y="98"/>
                </a:cubicBezTo>
                <a:cubicBezTo>
                  <a:pt x="24" y="113"/>
                  <a:pt x="18" y="130"/>
                  <a:pt x="13" y="148"/>
                </a:cubicBezTo>
                <a:cubicBezTo>
                  <a:pt x="5" y="176"/>
                  <a:pt x="7" y="204"/>
                  <a:pt x="9" y="233"/>
                </a:cubicBezTo>
                <a:cubicBezTo>
                  <a:pt x="10" y="245"/>
                  <a:pt x="15" y="258"/>
                  <a:pt x="24" y="267"/>
                </a:cubicBezTo>
                <a:cubicBezTo>
                  <a:pt x="41" y="285"/>
                  <a:pt x="63" y="291"/>
                  <a:pt x="87" y="289"/>
                </a:cubicBezTo>
                <a:cubicBezTo>
                  <a:pt x="105" y="288"/>
                  <a:pt x="122" y="285"/>
                  <a:pt x="139" y="283"/>
                </a:cubicBezTo>
                <a:cubicBezTo>
                  <a:pt x="169" y="280"/>
                  <a:pt x="200" y="274"/>
                  <a:pt x="230" y="266"/>
                </a:cubicBezTo>
                <a:cubicBezTo>
                  <a:pt x="245" y="262"/>
                  <a:pt x="260" y="258"/>
                  <a:pt x="275" y="254"/>
                </a:cubicBezTo>
                <a:cubicBezTo>
                  <a:pt x="301" y="246"/>
                  <a:pt x="328" y="242"/>
                  <a:pt x="353" y="232"/>
                </a:cubicBezTo>
                <a:cubicBezTo>
                  <a:pt x="355" y="231"/>
                  <a:pt x="359" y="231"/>
                  <a:pt x="362" y="231"/>
                </a:cubicBezTo>
                <a:cubicBezTo>
                  <a:pt x="367" y="232"/>
                  <a:pt x="368" y="234"/>
                  <a:pt x="368" y="240"/>
                </a:cubicBezTo>
                <a:cubicBezTo>
                  <a:pt x="366" y="255"/>
                  <a:pt x="365" y="270"/>
                  <a:pt x="363" y="285"/>
                </a:cubicBezTo>
                <a:cubicBezTo>
                  <a:pt x="363" y="289"/>
                  <a:pt x="362" y="293"/>
                  <a:pt x="363" y="297"/>
                </a:cubicBezTo>
                <a:cubicBezTo>
                  <a:pt x="364" y="308"/>
                  <a:pt x="377" y="317"/>
                  <a:pt x="387" y="312"/>
                </a:cubicBezTo>
                <a:cubicBezTo>
                  <a:pt x="389" y="312"/>
                  <a:pt x="391" y="311"/>
                  <a:pt x="393" y="310"/>
                </a:cubicBezTo>
                <a:cubicBezTo>
                  <a:pt x="414" y="300"/>
                  <a:pt x="434" y="290"/>
                  <a:pt x="452" y="276"/>
                </a:cubicBezTo>
                <a:cubicBezTo>
                  <a:pt x="481" y="256"/>
                  <a:pt x="509" y="235"/>
                  <a:pt x="539" y="217"/>
                </a:cubicBezTo>
                <a:cubicBezTo>
                  <a:pt x="553" y="209"/>
                  <a:pt x="565" y="199"/>
                  <a:pt x="578" y="190"/>
                </a:cubicBezTo>
                <a:cubicBezTo>
                  <a:pt x="583" y="186"/>
                  <a:pt x="588" y="182"/>
                  <a:pt x="593" y="178"/>
                </a:cubicBezTo>
                <a:cubicBezTo>
                  <a:pt x="609" y="167"/>
                  <a:pt x="623" y="155"/>
                  <a:pt x="636" y="141"/>
                </a:cubicBezTo>
                <a:cubicBezTo>
                  <a:pt x="639" y="138"/>
                  <a:pt x="642" y="134"/>
                  <a:pt x="645" y="129"/>
                </a:cubicBezTo>
                <a:cubicBezTo>
                  <a:pt x="649" y="123"/>
                  <a:pt x="647" y="115"/>
                  <a:pt x="642" y="110"/>
                </a:cubicBezTo>
                <a:cubicBezTo>
                  <a:pt x="638" y="107"/>
                  <a:pt x="634" y="105"/>
                  <a:pt x="630" y="103"/>
                </a:cubicBezTo>
                <a:cubicBezTo>
                  <a:pt x="601" y="87"/>
                  <a:pt x="573" y="70"/>
                  <a:pt x="542" y="59"/>
                </a:cubicBezTo>
                <a:cubicBezTo>
                  <a:pt x="533" y="56"/>
                  <a:pt x="524" y="53"/>
                  <a:pt x="515" y="49"/>
                </a:cubicBezTo>
                <a:cubicBezTo>
                  <a:pt x="484" y="34"/>
                  <a:pt x="451" y="25"/>
                  <a:pt x="419" y="14"/>
                </a:cubicBezTo>
                <a:cubicBezTo>
                  <a:pt x="411" y="11"/>
                  <a:pt x="402" y="10"/>
                  <a:pt x="394" y="11"/>
                </a:cubicBezTo>
                <a:cubicBezTo>
                  <a:pt x="383" y="12"/>
                  <a:pt x="376" y="18"/>
                  <a:pt x="370" y="26"/>
                </a:cubicBezTo>
                <a:cubicBezTo>
                  <a:pt x="366" y="34"/>
                  <a:pt x="362" y="42"/>
                  <a:pt x="361" y="52"/>
                </a:cubicBezTo>
                <a:cubicBezTo>
                  <a:pt x="360" y="56"/>
                  <a:pt x="359" y="60"/>
                  <a:pt x="358" y="63"/>
                </a:cubicBezTo>
                <a:cubicBezTo>
                  <a:pt x="357" y="67"/>
                  <a:pt x="355" y="69"/>
                  <a:pt x="352" y="68"/>
                </a:cubicBezTo>
                <a:cubicBezTo>
                  <a:pt x="341" y="68"/>
                  <a:pt x="331" y="68"/>
                  <a:pt x="321" y="68"/>
                </a:cubicBezTo>
                <a:cubicBezTo>
                  <a:pt x="295" y="67"/>
                  <a:pt x="270" y="66"/>
                  <a:pt x="244" y="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HappyZcool-2016" panose="02010600030101010101" pitchFamily="2" charset="-122"/>
              <a:ea typeface="HappyZcool-2016" panose="02010600030101010101" pitchFamily="2" charset="-122"/>
              <a:sym typeface="HappyZcool-2016" panose="02010600030101010101" pitchFamily="2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F7EF7B3-A81D-4464-A577-FD93CCEF2297}"/>
              </a:ext>
            </a:extLst>
          </p:cNvPr>
          <p:cNvSpPr txBox="1"/>
          <p:nvPr/>
        </p:nvSpPr>
        <p:spPr>
          <a:xfrm>
            <a:off x="1866314" y="270357"/>
            <a:ext cx="6129715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2800" dirty="0">
                <a:solidFill>
                  <a:schemeClr val="accent2"/>
                </a:solidFill>
                <a:latin typeface="中国式手写风" panose="02000500000000000000" pitchFamily="2" charset="-122"/>
                <a:ea typeface="中国式手写风" panose="02000500000000000000" pitchFamily="2" charset="-122"/>
              </a:rPr>
              <a:t>特征提取</a:t>
            </a:r>
            <a:r>
              <a:rPr lang="en-US" altLang="zh-CN" sz="2800" dirty="0">
                <a:solidFill>
                  <a:schemeClr val="accent2"/>
                </a:solidFill>
                <a:latin typeface="中国式手写风" panose="02000500000000000000" pitchFamily="2" charset="-122"/>
                <a:ea typeface="中国式手写风" panose="02000500000000000000" pitchFamily="2" charset="-122"/>
              </a:rPr>
              <a:t>——</a:t>
            </a:r>
            <a:r>
              <a:rPr lang="zh-CN" altLang="en-US" sz="2800" dirty="0">
                <a:solidFill>
                  <a:schemeClr val="accent2"/>
                </a:solidFill>
                <a:latin typeface="中国式手写风" panose="02000500000000000000" pitchFamily="2" charset="-122"/>
                <a:ea typeface="中国式手写风" panose="02000500000000000000" pitchFamily="2" charset="-122"/>
              </a:rPr>
              <a:t>尝试</a:t>
            </a:r>
            <a:r>
              <a:rPr lang="en-US" altLang="zh-CN" sz="2800" dirty="0">
                <a:solidFill>
                  <a:schemeClr val="accent2"/>
                </a:solidFill>
                <a:latin typeface="中国式手写风" panose="02000500000000000000" pitchFamily="2" charset="-122"/>
                <a:ea typeface="中国式手写风" panose="02000500000000000000" pitchFamily="2" charset="-122"/>
              </a:rPr>
              <a:t>2 </a:t>
            </a:r>
            <a:r>
              <a:rPr lang="en-US" altLang="zh-CN" sz="2800" dirty="0">
                <a:solidFill>
                  <a:schemeClr val="accent2"/>
                </a:solidFill>
                <a:latin typeface="Consolas" panose="020B0609020204030204" pitchFamily="49" charset="0"/>
                <a:ea typeface="中国式手写风" panose="02000500000000000000" pitchFamily="2" charset="-122"/>
              </a:rPr>
              <a:t>Fourier</a:t>
            </a:r>
            <a:r>
              <a:rPr lang="zh-CN" altLang="en-US" sz="2800" dirty="0">
                <a:solidFill>
                  <a:schemeClr val="accent2"/>
                </a:solidFill>
                <a:latin typeface="中国式手写风" panose="02000500000000000000" pitchFamily="2" charset="-122"/>
                <a:ea typeface="中国式手写风" panose="02000500000000000000" pitchFamily="2" charset="-122"/>
              </a:rPr>
              <a:t>特征值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EDCC454-FD24-4179-BC18-150A8F07C284}"/>
              </a:ext>
            </a:extLst>
          </p:cNvPr>
          <p:cNvSpPr txBox="1"/>
          <p:nvPr/>
        </p:nvSpPr>
        <p:spPr>
          <a:xfrm>
            <a:off x="2109034" y="4892967"/>
            <a:ext cx="7652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原始轮廓</a:t>
            </a:r>
            <a:r>
              <a:rPr lang="en-US" altLang="zh-CN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/</a:t>
            </a:r>
            <a:r>
              <a:rPr lang="zh-CN" altLang="en-US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高</a:t>
            </a:r>
            <a:r>
              <a:rPr lang="en-US" altLang="zh-CN" dirty="0">
                <a:latin typeface="Consolas" panose="020B0609020204030204" pitchFamily="49" charset="0"/>
                <a:ea typeface="方正卡通简体" panose="03000509000000000000" pitchFamily="65" charset="-122"/>
              </a:rPr>
              <a:t>degree</a:t>
            </a:r>
            <a:r>
              <a:rPr lang="zh-CN" altLang="en-US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描述子逆变换轮廓</a:t>
            </a:r>
            <a:r>
              <a:rPr lang="en-US" altLang="zh-CN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/</a:t>
            </a:r>
            <a:r>
              <a:rPr lang="zh-CN" altLang="en-US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低</a:t>
            </a:r>
            <a:r>
              <a:rPr lang="en-US" altLang="zh-CN" dirty="0">
                <a:latin typeface="Consolas" panose="020B0609020204030204" pitchFamily="49" charset="0"/>
                <a:ea typeface="方正卡通简体" panose="03000509000000000000" pitchFamily="65" charset="-122"/>
              </a:rPr>
              <a:t>degree</a:t>
            </a:r>
            <a:r>
              <a:rPr lang="zh-CN" altLang="en-US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描述子逆变换轮廓</a:t>
            </a:r>
            <a:endParaRPr lang="en-US" altLang="zh-CN" dirty="0"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  <a:p>
            <a:pPr algn="ctr"/>
            <a:r>
              <a:rPr lang="en-US" altLang="zh-CN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(</a:t>
            </a:r>
            <a:r>
              <a:rPr lang="zh-CN" altLang="en-US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为了</a:t>
            </a:r>
            <a:r>
              <a:rPr lang="en-US" altLang="zh-CN" dirty="0">
                <a:latin typeface="Consolas" panose="020B0609020204030204" pitchFamily="49" charset="0"/>
                <a:ea typeface="方正卡通简体" panose="03000509000000000000" pitchFamily="65" charset="-122"/>
              </a:rPr>
              <a:t>PPT</a:t>
            </a:r>
            <a:r>
              <a:rPr lang="zh-CN" altLang="en-US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效果这里做了反色处理）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375F17-7510-464D-AA6B-AEDB94F692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4" t="7191" r="206" b="1777"/>
          <a:stretch/>
        </p:blipFill>
        <p:spPr>
          <a:xfrm>
            <a:off x="1153234" y="1443814"/>
            <a:ext cx="9724199" cy="317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4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E574C3B9-DF42-414D-8108-B10B284B57B8}"/>
              </a:ext>
            </a:extLst>
          </p:cNvPr>
          <p:cNvGrpSpPr/>
          <p:nvPr/>
        </p:nvGrpSpPr>
        <p:grpSpPr>
          <a:xfrm>
            <a:off x="1691912" y="3067700"/>
            <a:ext cx="1644649" cy="1683485"/>
            <a:chOff x="4654551" y="1951038"/>
            <a:chExt cx="2890838" cy="295910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F88EA271-74F9-464A-83C6-ECF0487F78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6501" y="2057401"/>
              <a:ext cx="1585913" cy="2806700"/>
            </a:xfrm>
            <a:custGeom>
              <a:avLst/>
              <a:gdLst>
                <a:gd name="T0" fmla="*/ 354 w 373"/>
                <a:gd name="T1" fmla="*/ 166 h 660"/>
                <a:gd name="T2" fmla="*/ 344 w 373"/>
                <a:gd name="T3" fmla="*/ 198 h 660"/>
                <a:gd name="T4" fmla="*/ 230 w 373"/>
                <a:gd name="T5" fmla="*/ 14 h 660"/>
                <a:gd name="T6" fmla="*/ 50 w 373"/>
                <a:gd name="T7" fmla="*/ 77 h 660"/>
                <a:gd name="T8" fmla="*/ 39 w 373"/>
                <a:gd name="T9" fmla="*/ 74 h 660"/>
                <a:gd name="T10" fmla="*/ 25 w 373"/>
                <a:gd name="T11" fmla="*/ 99 h 660"/>
                <a:gd name="T12" fmla="*/ 23 w 373"/>
                <a:gd name="T13" fmla="*/ 164 h 660"/>
                <a:gd name="T14" fmla="*/ 31 w 373"/>
                <a:gd name="T15" fmla="*/ 205 h 660"/>
                <a:gd name="T16" fmla="*/ 53 w 373"/>
                <a:gd name="T17" fmla="*/ 239 h 660"/>
                <a:gd name="T18" fmla="*/ 50 w 373"/>
                <a:gd name="T19" fmla="*/ 512 h 660"/>
                <a:gd name="T20" fmla="*/ 132 w 373"/>
                <a:gd name="T21" fmla="*/ 513 h 660"/>
                <a:gd name="T22" fmla="*/ 82 w 373"/>
                <a:gd name="T23" fmla="*/ 639 h 660"/>
                <a:gd name="T24" fmla="*/ 138 w 373"/>
                <a:gd name="T25" fmla="*/ 645 h 660"/>
                <a:gd name="T26" fmla="*/ 141 w 373"/>
                <a:gd name="T27" fmla="*/ 636 h 660"/>
                <a:gd name="T28" fmla="*/ 140 w 373"/>
                <a:gd name="T29" fmla="*/ 512 h 660"/>
                <a:gd name="T30" fmla="*/ 276 w 373"/>
                <a:gd name="T31" fmla="*/ 634 h 660"/>
                <a:gd name="T32" fmla="*/ 282 w 373"/>
                <a:gd name="T33" fmla="*/ 640 h 660"/>
                <a:gd name="T34" fmla="*/ 337 w 373"/>
                <a:gd name="T35" fmla="*/ 627 h 660"/>
                <a:gd name="T36" fmla="*/ 267 w 373"/>
                <a:gd name="T37" fmla="*/ 502 h 660"/>
                <a:gd name="T38" fmla="*/ 344 w 373"/>
                <a:gd name="T39" fmla="*/ 487 h 660"/>
                <a:gd name="T40" fmla="*/ 241 w 373"/>
                <a:gd name="T41" fmla="*/ 285 h 660"/>
                <a:gd name="T42" fmla="*/ 369 w 373"/>
                <a:gd name="T43" fmla="*/ 191 h 660"/>
                <a:gd name="T44" fmla="*/ 27 w 373"/>
                <a:gd name="T45" fmla="*/ 199 h 660"/>
                <a:gd name="T46" fmla="*/ 24 w 373"/>
                <a:gd name="T47" fmla="*/ 171 h 660"/>
                <a:gd name="T48" fmla="*/ 27 w 373"/>
                <a:gd name="T49" fmla="*/ 199 h 660"/>
                <a:gd name="T50" fmla="*/ 129 w 373"/>
                <a:gd name="T51" fmla="*/ 640 h 660"/>
                <a:gd name="T52" fmla="*/ 307 w 373"/>
                <a:gd name="T53" fmla="*/ 628 h 660"/>
                <a:gd name="T54" fmla="*/ 318 w 373"/>
                <a:gd name="T55" fmla="*/ 634 h 660"/>
                <a:gd name="T56" fmla="*/ 289 w 373"/>
                <a:gd name="T57" fmla="*/ 634 h 660"/>
                <a:gd name="T58" fmla="*/ 31 w 373"/>
                <a:gd name="T59" fmla="*/ 86 h 660"/>
                <a:gd name="T60" fmla="*/ 36 w 373"/>
                <a:gd name="T61" fmla="*/ 100 h 660"/>
                <a:gd name="T62" fmla="*/ 277 w 373"/>
                <a:gd name="T63" fmla="*/ 389 h 660"/>
                <a:gd name="T64" fmla="*/ 64 w 373"/>
                <a:gd name="T65" fmla="*/ 507 h 660"/>
                <a:gd name="T66" fmla="*/ 232 w 373"/>
                <a:gd name="T67" fmla="*/ 288 h 660"/>
                <a:gd name="T68" fmla="*/ 245 w 373"/>
                <a:gd name="T69" fmla="*/ 273 h 660"/>
                <a:gd name="T70" fmla="*/ 51 w 373"/>
                <a:gd name="T71" fmla="*/ 94 h 660"/>
                <a:gd name="T72" fmla="*/ 223 w 373"/>
                <a:gd name="T73" fmla="*/ 16 h 660"/>
                <a:gd name="T74" fmla="*/ 340 w 373"/>
                <a:gd name="T75" fmla="*/ 125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3" h="660">
                  <a:moveTo>
                    <a:pt x="358" y="161"/>
                  </a:moveTo>
                  <a:cubicBezTo>
                    <a:pt x="355" y="160"/>
                    <a:pt x="353" y="164"/>
                    <a:pt x="354" y="166"/>
                  </a:cubicBezTo>
                  <a:cubicBezTo>
                    <a:pt x="358" y="172"/>
                    <a:pt x="362" y="179"/>
                    <a:pt x="360" y="187"/>
                  </a:cubicBezTo>
                  <a:cubicBezTo>
                    <a:pt x="358" y="194"/>
                    <a:pt x="351" y="198"/>
                    <a:pt x="344" y="198"/>
                  </a:cubicBezTo>
                  <a:cubicBezTo>
                    <a:pt x="350" y="184"/>
                    <a:pt x="353" y="168"/>
                    <a:pt x="354" y="151"/>
                  </a:cubicBezTo>
                  <a:cubicBezTo>
                    <a:pt x="355" y="79"/>
                    <a:pt x="292" y="33"/>
                    <a:pt x="230" y="14"/>
                  </a:cubicBezTo>
                  <a:cubicBezTo>
                    <a:pt x="231" y="13"/>
                    <a:pt x="230" y="12"/>
                    <a:pt x="229" y="12"/>
                  </a:cubicBezTo>
                  <a:cubicBezTo>
                    <a:pt x="166" y="0"/>
                    <a:pt x="90" y="26"/>
                    <a:pt x="50" y="77"/>
                  </a:cubicBezTo>
                  <a:cubicBezTo>
                    <a:pt x="50" y="77"/>
                    <a:pt x="50" y="77"/>
                    <a:pt x="49" y="78"/>
                  </a:cubicBezTo>
                  <a:cubicBezTo>
                    <a:pt x="47" y="76"/>
                    <a:pt x="43" y="74"/>
                    <a:pt x="39" y="74"/>
                  </a:cubicBezTo>
                  <a:cubicBezTo>
                    <a:pt x="33" y="74"/>
                    <a:pt x="25" y="77"/>
                    <a:pt x="23" y="83"/>
                  </a:cubicBezTo>
                  <a:cubicBezTo>
                    <a:pt x="20" y="88"/>
                    <a:pt x="22" y="95"/>
                    <a:pt x="25" y="99"/>
                  </a:cubicBezTo>
                  <a:cubicBezTo>
                    <a:pt x="27" y="102"/>
                    <a:pt x="30" y="104"/>
                    <a:pt x="33" y="105"/>
                  </a:cubicBezTo>
                  <a:cubicBezTo>
                    <a:pt x="25" y="124"/>
                    <a:pt x="22" y="144"/>
                    <a:pt x="23" y="164"/>
                  </a:cubicBezTo>
                  <a:cubicBezTo>
                    <a:pt x="13" y="171"/>
                    <a:pt x="0" y="182"/>
                    <a:pt x="5" y="196"/>
                  </a:cubicBezTo>
                  <a:cubicBezTo>
                    <a:pt x="9" y="206"/>
                    <a:pt x="23" y="215"/>
                    <a:pt x="31" y="205"/>
                  </a:cubicBezTo>
                  <a:cubicBezTo>
                    <a:pt x="32" y="205"/>
                    <a:pt x="32" y="204"/>
                    <a:pt x="32" y="204"/>
                  </a:cubicBezTo>
                  <a:cubicBezTo>
                    <a:pt x="37" y="216"/>
                    <a:pt x="44" y="228"/>
                    <a:pt x="53" y="239"/>
                  </a:cubicBezTo>
                  <a:cubicBezTo>
                    <a:pt x="74" y="265"/>
                    <a:pt x="103" y="282"/>
                    <a:pt x="135" y="289"/>
                  </a:cubicBezTo>
                  <a:cubicBezTo>
                    <a:pt x="102" y="361"/>
                    <a:pt x="78" y="438"/>
                    <a:pt x="50" y="512"/>
                  </a:cubicBezTo>
                  <a:cubicBezTo>
                    <a:pt x="49" y="515"/>
                    <a:pt x="52" y="519"/>
                    <a:pt x="56" y="519"/>
                  </a:cubicBezTo>
                  <a:cubicBezTo>
                    <a:pt x="81" y="517"/>
                    <a:pt x="107" y="515"/>
                    <a:pt x="132" y="513"/>
                  </a:cubicBezTo>
                  <a:cubicBezTo>
                    <a:pt x="118" y="551"/>
                    <a:pt x="114" y="597"/>
                    <a:pt x="131" y="635"/>
                  </a:cubicBezTo>
                  <a:cubicBezTo>
                    <a:pt x="116" y="627"/>
                    <a:pt x="97" y="629"/>
                    <a:pt x="82" y="639"/>
                  </a:cubicBezTo>
                  <a:cubicBezTo>
                    <a:pt x="79" y="641"/>
                    <a:pt x="79" y="645"/>
                    <a:pt x="82" y="647"/>
                  </a:cubicBezTo>
                  <a:cubicBezTo>
                    <a:pt x="98" y="657"/>
                    <a:pt x="124" y="660"/>
                    <a:pt x="138" y="645"/>
                  </a:cubicBezTo>
                  <a:cubicBezTo>
                    <a:pt x="139" y="644"/>
                    <a:pt x="139" y="642"/>
                    <a:pt x="139" y="641"/>
                  </a:cubicBezTo>
                  <a:cubicBezTo>
                    <a:pt x="141" y="640"/>
                    <a:pt x="142" y="638"/>
                    <a:pt x="141" y="636"/>
                  </a:cubicBezTo>
                  <a:cubicBezTo>
                    <a:pt x="132" y="593"/>
                    <a:pt x="126" y="556"/>
                    <a:pt x="140" y="513"/>
                  </a:cubicBezTo>
                  <a:cubicBezTo>
                    <a:pt x="140" y="513"/>
                    <a:pt x="140" y="512"/>
                    <a:pt x="140" y="512"/>
                  </a:cubicBezTo>
                  <a:cubicBezTo>
                    <a:pt x="179" y="509"/>
                    <a:pt x="219" y="506"/>
                    <a:pt x="259" y="503"/>
                  </a:cubicBezTo>
                  <a:cubicBezTo>
                    <a:pt x="277" y="546"/>
                    <a:pt x="282" y="587"/>
                    <a:pt x="276" y="634"/>
                  </a:cubicBezTo>
                  <a:cubicBezTo>
                    <a:pt x="276" y="637"/>
                    <a:pt x="278" y="639"/>
                    <a:pt x="281" y="639"/>
                  </a:cubicBezTo>
                  <a:cubicBezTo>
                    <a:pt x="281" y="639"/>
                    <a:pt x="281" y="640"/>
                    <a:pt x="282" y="640"/>
                  </a:cubicBezTo>
                  <a:cubicBezTo>
                    <a:pt x="289" y="649"/>
                    <a:pt x="305" y="647"/>
                    <a:pt x="315" y="644"/>
                  </a:cubicBezTo>
                  <a:cubicBezTo>
                    <a:pt x="323" y="642"/>
                    <a:pt x="337" y="638"/>
                    <a:pt x="337" y="627"/>
                  </a:cubicBezTo>
                  <a:cubicBezTo>
                    <a:pt x="338" y="603"/>
                    <a:pt x="301" y="622"/>
                    <a:pt x="287" y="629"/>
                  </a:cubicBezTo>
                  <a:cubicBezTo>
                    <a:pt x="295" y="586"/>
                    <a:pt x="288" y="540"/>
                    <a:pt x="267" y="502"/>
                  </a:cubicBezTo>
                  <a:cubicBezTo>
                    <a:pt x="291" y="500"/>
                    <a:pt x="315" y="498"/>
                    <a:pt x="339" y="496"/>
                  </a:cubicBezTo>
                  <a:cubicBezTo>
                    <a:pt x="343" y="496"/>
                    <a:pt x="347" y="491"/>
                    <a:pt x="344" y="487"/>
                  </a:cubicBezTo>
                  <a:cubicBezTo>
                    <a:pt x="324" y="454"/>
                    <a:pt x="306" y="420"/>
                    <a:pt x="289" y="386"/>
                  </a:cubicBezTo>
                  <a:cubicBezTo>
                    <a:pt x="272" y="353"/>
                    <a:pt x="259" y="317"/>
                    <a:pt x="241" y="285"/>
                  </a:cubicBezTo>
                  <a:cubicBezTo>
                    <a:pt x="284" y="272"/>
                    <a:pt x="321" y="245"/>
                    <a:pt x="340" y="206"/>
                  </a:cubicBezTo>
                  <a:cubicBezTo>
                    <a:pt x="352" y="208"/>
                    <a:pt x="364" y="202"/>
                    <a:pt x="369" y="191"/>
                  </a:cubicBezTo>
                  <a:cubicBezTo>
                    <a:pt x="373" y="180"/>
                    <a:pt x="369" y="166"/>
                    <a:pt x="358" y="161"/>
                  </a:cubicBezTo>
                  <a:close/>
                  <a:moveTo>
                    <a:pt x="27" y="199"/>
                  </a:moveTo>
                  <a:cubicBezTo>
                    <a:pt x="19" y="203"/>
                    <a:pt x="12" y="194"/>
                    <a:pt x="14" y="187"/>
                  </a:cubicBezTo>
                  <a:cubicBezTo>
                    <a:pt x="15" y="181"/>
                    <a:pt x="19" y="176"/>
                    <a:pt x="24" y="171"/>
                  </a:cubicBezTo>
                  <a:cubicBezTo>
                    <a:pt x="25" y="181"/>
                    <a:pt x="27" y="190"/>
                    <a:pt x="30" y="199"/>
                  </a:cubicBezTo>
                  <a:cubicBezTo>
                    <a:pt x="29" y="199"/>
                    <a:pt x="28" y="199"/>
                    <a:pt x="27" y="199"/>
                  </a:cubicBezTo>
                  <a:close/>
                  <a:moveTo>
                    <a:pt x="96" y="643"/>
                  </a:moveTo>
                  <a:cubicBezTo>
                    <a:pt x="106" y="637"/>
                    <a:pt x="118" y="637"/>
                    <a:pt x="129" y="640"/>
                  </a:cubicBezTo>
                  <a:cubicBezTo>
                    <a:pt x="118" y="644"/>
                    <a:pt x="107" y="647"/>
                    <a:pt x="96" y="643"/>
                  </a:cubicBezTo>
                  <a:close/>
                  <a:moveTo>
                    <a:pt x="307" y="628"/>
                  </a:moveTo>
                  <a:cubicBezTo>
                    <a:pt x="310" y="626"/>
                    <a:pt x="322" y="621"/>
                    <a:pt x="325" y="624"/>
                  </a:cubicBezTo>
                  <a:cubicBezTo>
                    <a:pt x="332" y="630"/>
                    <a:pt x="321" y="633"/>
                    <a:pt x="318" y="634"/>
                  </a:cubicBezTo>
                  <a:cubicBezTo>
                    <a:pt x="315" y="635"/>
                    <a:pt x="312" y="635"/>
                    <a:pt x="309" y="636"/>
                  </a:cubicBezTo>
                  <a:cubicBezTo>
                    <a:pt x="301" y="637"/>
                    <a:pt x="296" y="636"/>
                    <a:pt x="289" y="634"/>
                  </a:cubicBezTo>
                  <a:cubicBezTo>
                    <a:pt x="295" y="632"/>
                    <a:pt x="301" y="630"/>
                    <a:pt x="307" y="628"/>
                  </a:cubicBezTo>
                  <a:close/>
                  <a:moveTo>
                    <a:pt x="31" y="86"/>
                  </a:moveTo>
                  <a:cubicBezTo>
                    <a:pt x="34" y="81"/>
                    <a:pt x="40" y="83"/>
                    <a:pt x="44" y="85"/>
                  </a:cubicBezTo>
                  <a:cubicBezTo>
                    <a:pt x="41" y="90"/>
                    <a:pt x="38" y="95"/>
                    <a:pt x="36" y="100"/>
                  </a:cubicBezTo>
                  <a:cubicBezTo>
                    <a:pt x="31" y="97"/>
                    <a:pt x="27" y="90"/>
                    <a:pt x="31" y="86"/>
                  </a:cubicBezTo>
                  <a:close/>
                  <a:moveTo>
                    <a:pt x="277" y="389"/>
                  </a:moveTo>
                  <a:cubicBezTo>
                    <a:pt x="293" y="421"/>
                    <a:pt x="311" y="453"/>
                    <a:pt x="329" y="485"/>
                  </a:cubicBezTo>
                  <a:cubicBezTo>
                    <a:pt x="241" y="492"/>
                    <a:pt x="153" y="500"/>
                    <a:pt x="64" y="507"/>
                  </a:cubicBezTo>
                  <a:cubicBezTo>
                    <a:pt x="91" y="436"/>
                    <a:pt x="122" y="364"/>
                    <a:pt x="143" y="291"/>
                  </a:cubicBezTo>
                  <a:cubicBezTo>
                    <a:pt x="172" y="297"/>
                    <a:pt x="203" y="295"/>
                    <a:pt x="232" y="288"/>
                  </a:cubicBezTo>
                  <a:cubicBezTo>
                    <a:pt x="242" y="323"/>
                    <a:pt x="261" y="357"/>
                    <a:pt x="277" y="389"/>
                  </a:cubicBezTo>
                  <a:close/>
                  <a:moveTo>
                    <a:pt x="245" y="273"/>
                  </a:moveTo>
                  <a:cubicBezTo>
                    <a:pt x="189" y="294"/>
                    <a:pt x="119" y="289"/>
                    <a:pt x="74" y="247"/>
                  </a:cubicBezTo>
                  <a:cubicBezTo>
                    <a:pt x="31" y="207"/>
                    <a:pt x="19" y="144"/>
                    <a:pt x="51" y="94"/>
                  </a:cubicBezTo>
                  <a:cubicBezTo>
                    <a:pt x="69" y="65"/>
                    <a:pt x="98" y="44"/>
                    <a:pt x="130" y="32"/>
                  </a:cubicBezTo>
                  <a:cubicBezTo>
                    <a:pt x="160" y="21"/>
                    <a:pt x="192" y="20"/>
                    <a:pt x="223" y="16"/>
                  </a:cubicBezTo>
                  <a:cubicBezTo>
                    <a:pt x="222" y="17"/>
                    <a:pt x="223" y="20"/>
                    <a:pt x="225" y="21"/>
                  </a:cubicBezTo>
                  <a:cubicBezTo>
                    <a:pt x="274" y="36"/>
                    <a:pt x="328" y="71"/>
                    <a:pt x="340" y="125"/>
                  </a:cubicBezTo>
                  <a:cubicBezTo>
                    <a:pt x="356" y="192"/>
                    <a:pt x="304" y="250"/>
                    <a:pt x="245" y="273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5BBD5DD-F786-4FF2-9348-D064D476E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9" y="2232026"/>
              <a:ext cx="174625" cy="204788"/>
            </a:xfrm>
            <a:custGeom>
              <a:avLst/>
              <a:gdLst>
                <a:gd name="T0" fmla="*/ 32 w 41"/>
                <a:gd name="T1" fmla="*/ 11 h 48"/>
                <a:gd name="T2" fmla="*/ 8 w 41"/>
                <a:gd name="T3" fmla="*/ 29 h 48"/>
                <a:gd name="T4" fmla="*/ 13 w 41"/>
                <a:gd name="T5" fmla="*/ 27 h 48"/>
                <a:gd name="T6" fmla="*/ 28 w 41"/>
                <a:gd name="T7" fmla="*/ 20 h 48"/>
                <a:gd name="T8" fmla="*/ 26 w 41"/>
                <a:gd name="T9" fmla="*/ 32 h 48"/>
                <a:gd name="T10" fmla="*/ 18 w 41"/>
                <a:gd name="T11" fmla="*/ 39 h 48"/>
                <a:gd name="T12" fmla="*/ 19 w 41"/>
                <a:gd name="T13" fmla="*/ 44 h 48"/>
                <a:gd name="T14" fmla="*/ 37 w 41"/>
                <a:gd name="T15" fmla="*/ 33 h 48"/>
                <a:gd name="T16" fmla="*/ 32 w 41"/>
                <a:gd name="T17" fmla="*/ 1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8">
                  <a:moveTo>
                    <a:pt x="32" y="11"/>
                  </a:moveTo>
                  <a:cubicBezTo>
                    <a:pt x="19" y="0"/>
                    <a:pt x="0" y="15"/>
                    <a:pt x="8" y="29"/>
                  </a:cubicBezTo>
                  <a:cubicBezTo>
                    <a:pt x="9" y="32"/>
                    <a:pt x="14" y="30"/>
                    <a:pt x="13" y="27"/>
                  </a:cubicBezTo>
                  <a:cubicBezTo>
                    <a:pt x="10" y="17"/>
                    <a:pt x="23" y="11"/>
                    <a:pt x="28" y="20"/>
                  </a:cubicBezTo>
                  <a:cubicBezTo>
                    <a:pt x="31" y="24"/>
                    <a:pt x="30" y="29"/>
                    <a:pt x="26" y="32"/>
                  </a:cubicBezTo>
                  <a:cubicBezTo>
                    <a:pt x="24" y="35"/>
                    <a:pt x="20" y="36"/>
                    <a:pt x="18" y="39"/>
                  </a:cubicBezTo>
                  <a:cubicBezTo>
                    <a:pt x="17" y="41"/>
                    <a:pt x="17" y="43"/>
                    <a:pt x="19" y="44"/>
                  </a:cubicBezTo>
                  <a:cubicBezTo>
                    <a:pt x="26" y="48"/>
                    <a:pt x="34" y="39"/>
                    <a:pt x="37" y="33"/>
                  </a:cubicBezTo>
                  <a:cubicBezTo>
                    <a:pt x="41" y="25"/>
                    <a:pt x="38" y="16"/>
                    <a:pt x="32" y="1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D01EE5E-7040-41E3-A987-BB8897879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476" y="2062163"/>
              <a:ext cx="207963" cy="301625"/>
            </a:xfrm>
            <a:custGeom>
              <a:avLst/>
              <a:gdLst>
                <a:gd name="T0" fmla="*/ 47 w 49"/>
                <a:gd name="T1" fmla="*/ 63 h 71"/>
                <a:gd name="T2" fmla="*/ 9 w 49"/>
                <a:gd name="T3" fmla="*/ 4 h 71"/>
                <a:gd name="T4" fmla="*/ 2 w 49"/>
                <a:gd name="T5" fmla="*/ 9 h 71"/>
                <a:gd name="T6" fmla="*/ 41 w 49"/>
                <a:gd name="T7" fmla="*/ 67 h 71"/>
                <a:gd name="T8" fmla="*/ 47 w 49"/>
                <a:gd name="T9" fmla="*/ 6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71">
                  <a:moveTo>
                    <a:pt x="47" y="63"/>
                  </a:moveTo>
                  <a:cubicBezTo>
                    <a:pt x="34" y="44"/>
                    <a:pt x="21" y="24"/>
                    <a:pt x="9" y="4"/>
                  </a:cubicBezTo>
                  <a:cubicBezTo>
                    <a:pt x="6" y="0"/>
                    <a:pt x="0" y="4"/>
                    <a:pt x="2" y="9"/>
                  </a:cubicBezTo>
                  <a:cubicBezTo>
                    <a:pt x="12" y="30"/>
                    <a:pt x="25" y="50"/>
                    <a:pt x="41" y="67"/>
                  </a:cubicBezTo>
                  <a:cubicBezTo>
                    <a:pt x="44" y="71"/>
                    <a:pt x="49" y="66"/>
                    <a:pt x="47" y="63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40B10BF-F44B-4670-AEE7-026E6F54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6314" y="2189163"/>
              <a:ext cx="288925" cy="187325"/>
            </a:xfrm>
            <a:custGeom>
              <a:avLst/>
              <a:gdLst>
                <a:gd name="T0" fmla="*/ 66 w 68"/>
                <a:gd name="T1" fmla="*/ 39 h 44"/>
                <a:gd name="T2" fmla="*/ 7 w 68"/>
                <a:gd name="T3" fmla="*/ 2 h 44"/>
                <a:gd name="T4" fmla="*/ 4 w 68"/>
                <a:gd name="T5" fmla="*/ 9 h 44"/>
                <a:gd name="T6" fmla="*/ 63 w 68"/>
                <a:gd name="T7" fmla="*/ 43 h 44"/>
                <a:gd name="T8" fmla="*/ 66 w 68"/>
                <a:gd name="T9" fmla="*/ 3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44">
                  <a:moveTo>
                    <a:pt x="66" y="39"/>
                  </a:moveTo>
                  <a:cubicBezTo>
                    <a:pt x="49" y="24"/>
                    <a:pt x="28" y="10"/>
                    <a:pt x="7" y="2"/>
                  </a:cubicBezTo>
                  <a:cubicBezTo>
                    <a:pt x="2" y="0"/>
                    <a:pt x="0" y="7"/>
                    <a:pt x="4" y="9"/>
                  </a:cubicBezTo>
                  <a:cubicBezTo>
                    <a:pt x="22" y="21"/>
                    <a:pt x="43" y="32"/>
                    <a:pt x="63" y="43"/>
                  </a:cubicBezTo>
                  <a:cubicBezTo>
                    <a:pt x="65" y="44"/>
                    <a:pt x="68" y="41"/>
                    <a:pt x="66" y="39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9FA485D-1F79-460C-8FA8-1F7F3C4622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4551" y="2384426"/>
              <a:ext cx="387350" cy="77788"/>
            </a:xfrm>
            <a:custGeom>
              <a:avLst/>
              <a:gdLst>
                <a:gd name="T0" fmla="*/ 88 w 91"/>
                <a:gd name="T1" fmla="*/ 13 h 18"/>
                <a:gd name="T2" fmla="*/ 3 w 91"/>
                <a:gd name="T3" fmla="*/ 4 h 18"/>
                <a:gd name="T4" fmla="*/ 3 w 91"/>
                <a:gd name="T5" fmla="*/ 11 h 18"/>
                <a:gd name="T6" fmla="*/ 43 w 91"/>
                <a:gd name="T7" fmla="*/ 14 h 18"/>
                <a:gd name="T8" fmla="*/ 87 w 91"/>
                <a:gd name="T9" fmla="*/ 18 h 18"/>
                <a:gd name="T10" fmla="*/ 88 w 91"/>
                <a:gd name="T11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" h="18">
                  <a:moveTo>
                    <a:pt x="88" y="13"/>
                  </a:moveTo>
                  <a:cubicBezTo>
                    <a:pt x="62" y="7"/>
                    <a:pt x="29" y="0"/>
                    <a:pt x="3" y="4"/>
                  </a:cubicBezTo>
                  <a:cubicBezTo>
                    <a:pt x="0" y="5"/>
                    <a:pt x="0" y="10"/>
                    <a:pt x="3" y="11"/>
                  </a:cubicBezTo>
                  <a:cubicBezTo>
                    <a:pt x="16" y="15"/>
                    <a:pt x="30" y="14"/>
                    <a:pt x="43" y="14"/>
                  </a:cubicBezTo>
                  <a:cubicBezTo>
                    <a:pt x="57" y="15"/>
                    <a:pt x="72" y="17"/>
                    <a:pt x="87" y="18"/>
                  </a:cubicBezTo>
                  <a:cubicBezTo>
                    <a:pt x="90" y="18"/>
                    <a:pt x="91" y="13"/>
                    <a:pt x="88" y="13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EBEC994C-3286-4467-A85A-143DADDA7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3614" y="2487613"/>
              <a:ext cx="306388" cy="144463"/>
            </a:xfrm>
            <a:custGeom>
              <a:avLst/>
              <a:gdLst>
                <a:gd name="T0" fmla="*/ 66 w 72"/>
                <a:gd name="T1" fmla="*/ 0 h 34"/>
                <a:gd name="T2" fmla="*/ 3 w 72"/>
                <a:gd name="T3" fmla="*/ 26 h 34"/>
                <a:gd name="T4" fmla="*/ 6 w 72"/>
                <a:gd name="T5" fmla="*/ 32 h 34"/>
                <a:gd name="T6" fmla="*/ 68 w 72"/>
                <a:gd name="T7" fmla="*/ 6 h 34"/>
                <a:gd name="T8" fmla="*/ 66 w 72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34">
                  <a:moveTo>
                    <a:pt x="66" y="0"/>
                  </a:moveTo>
                  <a:cubicBezTo>
                    <a:pt x="44" y="4"/>
                    <a:pt x="20" y="11"/>
                    <a:pt x="3" y="26"/>
                  </a:cubicBezTo>
                  <a:cubicBezTo>
                    <a:pt x="0" y="28"/>
                    <a:pt x="3" y="34"/>
                    <a:pt x="6" y="32"/>
                  </a:cubicBezTo>
                  <a:cubicBezTo>
                    <a:pt x="27" y="23"/>
                    <a:pt x="46" y="13"/>
                    <a:pt x="68" y="6"/>
                  </a:cubicBezTo>
                  <a:cubicBezTo>
                    <a:pt x="72" y="5"/>
                    <a:pt x="70" y="0"/>
                    <a:pt x="66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563F2A83-F795-4B27-A58B-124A6CD8D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3189" y="1951038"/>
              <a:ext cx="127000" cy="280988"/>
            </a:xfrm>
            <a:custGeom>
              <a:avLst/>
              <a:gdLst>
                <a:gd name="T0" fmla="*/ 23 w 30"/>
                <a:gd name="T1" fmla="*/ 4 h 66"/>
                <a:gd name="T2" fmla="*/ 2 w 30"/>
                <a:gd name="T3" fmla="*/ 61 h 66"/>
                <a:gd name="T4" fmla="*/ 8 w 30"/>
                <a:gd name="T5" fmla="*/ 63 h 66"/>
                <a:gd name="T6" fmla="*/ 29 w 30"/>
                <a:gd name="T7" fmla="*/ 6 h 66"/>
                <a:gd name="T8" fmla="*/ 23 w 30"/>
                <a:gd name="T9" fmla="*/ 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66">
                  <a:moveTo>
                    <a:pt x="23" y="4"/>
                  </a:moveTo>
                  <a:cubicBezTo>
                    <a:pt x="15" y="22"/>
                    <a:pt x="8" y="42"/>
                    <a:pt x="2" y="61"/>
                  </a:cubicBezTo>
                  <a:cubicBezTo>
                    <a:pt x="0" y="65"/>
                    <a:pt x="7" y="66"/>
                    <a:pt x="8" y="63"/>
                  </a:cubicBezTo>
                  <a:cubicBezTo>
                    <a:pt x="16" y="44"/>
                    <a:pt x="24" y="26"/>
                    <a:pt x="29" y="6"/>
                  </a:cubicBezTo>
                  <a:cubicBezTo>
                    <a:pt x="30" y="3"/>
                    <a:pt x="25" y="0"/>
                    <a:pt x="23" y="4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E4BF6548-28E2-4360-84D1-0CA96AD7D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214" y="2044701"/>
              <a:ext cx="220663" cy="225425"/>
            </a:xfrm>
            <a:custGeom>
              <a:avLst/>
              <a:gdLst>
                <a:gd name="T0" fmla="*/ 44 w 52"/>
                <a:gd name="T1" fmla="*/ 2 h 53"/>
                <a:gd name="T2" fmla="*/ 2 w 52"/>
                <a:gd name="T3" fmla="*/ 46 h 53"/>
                <a:gd name="T4" fmla="*/ 7 w 52"/>
                <a:gd name="T5" fmla="*/ 50 h 53"/>
                <a:gd name="T6" fmla="*/ 49 w 52"/>
                <a:gd name="T7" fmla="*/ 6 h 53"/>
                <a:gd name="T8" fmla="*/ 44 w 52"/>
                <a:gd name="T9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3">
                  <a:moveTo>
                    <a:pt x="44" y="2"/>
                  </a:moveTo>
                  <a:cubicBezTo>
                    <a:pt x="29" y="15"/>
                    <a:pt x="16" y="31"/>
                    <a:pt x="2" y="46"/>
                  </a:cubicBezTo>
                  <a:cubicBezTo>
                    <a:pt x="0" y="49"/>
                    <a:pt x="4" y="53"/>
                    <a:pt x="7" y="50"/>
                  </a:cubicBezTo>
                  <a:cubicBezTo>
                    <a:pt x="21" y="36"/>
                    <a:pt x="37" y="22"/>
                    <a:pt x="49" y="6"/>
                  </a:cubicBezTo>
                  <a:cubicBezTo>
                    <a:pt x="52" y="3"/>
                    <a:pt x="47" y="0"/>
                    <a:pt x="44" y="2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CC5CACC6-F011-4090-BC58-60751AAC3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2251" y="2206626"/>
              <a:ext cx="314325" cy="123825"/>
            </a:xfrm>
            <a:custGeom>
              <a:avLst/>
              <a:gdLst>
                <a:gd name="T0" fmla="*/ 67 w 74"/>
                <a:gd name="T1" fmla="*/ 1 h 29"/>
                <a:gd name="T2" fmla="*/ 3 w 74"/>
                <a:gd name="T3" fmla="*/ 23 h 29"/>
                <a:gd name="T4" fmla="*/ 5 w 74"/>
                <a:gd name="T5" fmla="*/ 28 h 29"/>
                <a:gd name="T6" fmla="*/ 70 w 74"/>
                <a:gd name="T7" fmla="*/ 8 h 29"/>
                <a:gd name="T8" fmla="*/ 67 w 74"/>
                <a:gd name="T9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9">
                  <a:moveTo>
                    <a:pt x="67" y="1"/>
                  </a:moveTo>
                  <a:cubicBezTo>
                    <a:pt x="46" y="6"/>
                    <a:pt x="24" y="15"/>
                    <a:pt x="3" y="23"/>
                  </a:cubicBezTo>
                  <a:cubicBezTo>
                    <a:pt x="0" y="24"/>
                    <a:pt x="1" y="29"/>
                    <a:pt x="5" y="28"/>
                  </a:cubicBezTo>
                  <a:cubicBezTo>
                    <a:pt x="26" y="22"/>
                    <a:pt x="49" y="16"/>
                    <a:pt x="70" y="8"/>
                  </a:cubicBezTo>
                  <a:cubicBezTo>
                    <a:pt x="74" y="6"/>
                    <a:pt x="71" y="0"/>
                    <a:pt x="67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70F98348-308E-4609-95A1-20CF5F7DFC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2251" y="2359026"/>
              <a:ext cx="314325" cy="103188"/>
            </a:xfrm>
            <a:custGeom>
              <a:avLst/>
              <a:gdLst>
                <a:gd name="T0" fmla="*/ 70 w 74"/>
                <a:gd name="T1" fmla="*/ 16 h 24"/>
                <a:gd name="T2" fmla="*/ 4 w 74"/>
                <a:gd name="T3" fmla="*/ 0 h 24"/>
                <a:gd name="T4" fmla="*/ 4 w 74"/>
                <a:gd name="T5" fmla="*/ 6 h 24"/>
                <a:gd name="T6" fmla="*/ 67 w 74"/>
                <a:gd name="T7" fmla="*/ 23 h 24"/>
                <a:gd name="T8" fmla="*/ 70 w 74"/>
                <a:gd name="T9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4">
                  <a:moveTo>
                    <a:pt x="70" y="16"/>
                  </a:moveTo>
                  <a:cubicBezTo>
                    <a:pt x="50" y="6"/>
                    <a:pt x="26" y="1"/>
                    <a:pt x="4" y="0"/>
                  </a:cubicBezTo>
                  <a:cubicBezTo>
                    <a:pt x="0" y="0"/>
                    <a:pt x="0" y="5"/>
                    <a:pt x="4" y="6"/>
                  </a:cubicBezTo>
                  <a:cubicBezTo>
                    <a:pt x="27" y="9"/>
                    <a:pt x="46" y="15"/>
                    <a:pt x="67" y="23"/>
                  </a:cubicBezTo>
                  <a:cubicBezTo>
                    <a:pt x="71" y="24"/>
                    <a:pt x="74" y="18"/>
                    <a:pt x="70" y="16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DB21708F-C7EE-46D1-81E2-AD7D4E715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2726" y="2827338"/>
              <a:ext cx="1028700" cy="327025"/>
            </a:xfrm>
            <a:custGeom>
              <a:avLst/>
              <a:gdLst>
                <a:gd name="T0" fmla="*/ 231 w 242"/>
                <a:gd name="T1" fmla="*/ 5 h 77"/>
                <a:gd name="T2" fmla="*/ 122 w 242"/>
                <a:gd name="T3" fmla="*/ 61 h 77"/>
                <a:gd name="T4" fmla="*/ 62 w 242"/>
                <a:gd name="T5" fmla="*/ 50 h 77"/>
                <a:gd name="T6" fmla="*/ 12 w 242"/>
                <a:gd name="T7" fmla="*/ 19 h 77"/>
                <a:gd name="T8" fmla="*/ 11 w 242"/>
                <a:gd name="T9" fmla="*/ 18 h 77"/>
                <a:gd name="T10" fmla="*/ 4 w 242"/>
                <a:gd name="T11" fmla="*/ 19 h 77"/>
                <a:gd name="T12" fmla="*/ 2 w 242"/>
                <a:gd name="T13" fmla="*/ 25 h 77"/>
                <a:gd name="T14" fmla="*/ 134 w 242"/>
                <a:gd name="T15" fmla="*/ 74 h 77"/>
                <a:gd name="T16" fmla="*/ 240 w 242"/>
                <a:gd name="T17" fmla="*/ 9 h 77"/>
                <a:gd name="T18" fmla="*/ 231 w 242"/>
                <a:gd name="T19" fmla="*/ 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2" h="77">
                  <a:moveTo>
                    <a:pt x="231" y="5"/>
                  </a:moveTo>
                  <a:cubicBezTo>
                    <a:pt x="210" y="45"/>
                    <a:pt x="166" y="61"/>
                    <a:pt x="122" y="61"/>
                  </a:cubicBezTo>
                  <a:cubicBezTo>
                    <a:pt x="102" y="61"/>
                    <a:pt x="82" y="57"/>
                    <a:pt x="62" y="50"/>
                  </a:cubicBezTo>
                  <a:cubicBezTo>
                    <a:pt x="58" y="48"/>
                    <a:pt x="7" y="22"/>
                    <a:pt x="12" y="19"/>
                  </a:cubicBezTo>
                  <a:cubicBezTo>
                    <a:pt x="12" y="18"/>
                    <a:pt x="12" y="18"/>
                    <a:pt x="11" y="18"/>
                  </a:cubicBezTo>
                  <a:cubicBezTo>
                    <a:pt x="7" y="17"/>
                    <a:pt x="8" y="17"/>
                    <a:pt x="4" y="19"/>
                  </a:cubicBezTo>
                  <a:cubicBezTo>
                    <a:pt x="1" y="20"/>
                    <a:pt x="0" y="23"/>
                    <a:pt x="2" y="25"/>
                  </a:cubicBezTo>
                  <a:cubicBezTo>
                    <a:pt x="35" y="61"/>
                    <a:pt x="87" y="77"/>
                    <a:pt x="134" y="74"/>
                  </a:cubicBezTo>
                  <a:cubicBezTo>
                    <a:pt x="175" y="71"/>
                    <a:pt x="229" y="53"/>
                    <a:pt x="240" y="9"/>
                  </a:cubicBezTo>
                  <a:cubicBezTo>
                    <a:pt x="242" y="3"/>
                    <a:pt x="234" y="0"/>
                    <a:pt x="231" y="5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BF8E703A-A5A5-449D-9145-EE410A047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0714" y="2682876"/>
              <a:ext cx="195263" cy="207963"/>
            </a:xfrm>
            <a:custGeom>
              <a:avLst/>
              <a:gdLst>
                <a:gd name="T0" fmla="*/ 39 w 46"/>
                <a:gd name="T1" fmla="*/ 25 h 49"/>
                <a:gd name="T2" fmla="*/ 19 w 46"/>
                <a:gd name="T3" fmla="*/ 31 h 49"/>
                <a:gd name="T4" fmla="*/ 29 w 46"/>
                <a:gd name="T5" fmla="*/ 13 h 49"/>
                <a:gd name="T6" fmla="*/ 31 w 46"/>
                <a:gd name="T7" fmla="*/ 8 h 49"/>
                <a:gd name="T8" fmla="*/ 9 w 46"/>
                <a:gd name="T9" fmla="*/ 35 h 49"/>
                <a:gd name="T10" fmla="*/ 46 w 46"/>
                <a:gd name="T11" fmla="*/ 28 h 49"/>
                <a:gd name="T12" fmla="*/ 39 w 46"/>
                <a:gd name="T13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49">
                  <a:moveTo>
                    <a:pt x="39" y="25"/>
                  </a:moveTo>
                  <a:cubicBezTo>
                    <a:pt x="35" y="31"/>
                    <a:pt x="26" y="37"/>
                    <a:pt x="19" y="31"/>
                  </a:cubicBezTo>
                  <a:cubicBezTo>
                    <a:pt x="11" y="25"/>
                    <a:pt x="21" y="11"/>
                    <a:pt x="29" y="13"/>
                  </a:cubicBezTo>
                  <a:cubicBezTo>
                    <a:pt x="32" y="13"/>
                    <a:pt x="35" y="9"/>
                    <a:pt x="31" y="8"/>
                  </a:cubicBezTo>
                  <a:cubicBezTo>
                    <a:pt x="15" y="0"/>
                    <a:pt x="0" y="21"/>
                    <a:pt x="9" y="35"/>
                  </a:cubicBezTo>
                  <a:cubicBezTo>
                    <a:pt x="18" y="49"/>
                    <a:pt x="44" y="45"/>
                    <a:pt x="46" y="28"/>
                  </a:cubicBezTo>
                  <a:cubicBezTo>
                    <a:pt x="46" y="25"/>
                    <a:pt x="41" y="23"/>
                    <a:pt x="39" y="25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ABDC9F53-AE26-486E-B559-76DF09BB9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4964" y="2533651"/>
              <a:ext cx="166688" cy="141288"/>
            </a:xfrm>
            <a:custGeom>
              <a:avLst/>
              <a:gdLst>
                <a:gd name="T0" fmla="*/ 13 w 39"/>
                <a:gd name="T1" fmla="*/ 4 h 33"/>
                <a:gd name="T2" fmla="*/ 5 w 39"/>
                <a:gd name="T3" fmla="*/ 30 h 33"/>
                <a:gd name="T4" fmla="*/ 11 w 39"/>
                <a:gd name="T5" fmla="*/ 27 h 33"/>
                <a:gd name="T6" fmla="*/ 17 w 39"/>
                <a:gd name="T7" fmla="*/ 13 h 33"/>
                <a:gd name="T8" fmla="*/ 31 w 39"/>
                <a:gd name="T9" fmla="*/ 20 h 33"/>
                <a:gd name="T10" fmla="*/ 39 w 39"/>
                <a:gd name="T11" fmla="*/ 18 h 33"/>
                <a:gd name="T12" fmla="*/ 13 w 39"/>
                <a:gd name="T13" fmla="*/ 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3">
                  <a:moveTo>
                    <a:pt x="13" y="4"/>
                  </a:moveTo>
                  <a:cubicBezTo>
                    <a:pt x="4" y="8"/>
                    <a:pt x="0" y="21"/>
                    <a:pt x="5" y="30"/>
                  </a:cubicBezTo>
                  <a:cubicBezTo>
                    <a:pt x="7" y="33"/>
                    <a:pt x="12" y="31"/>
                    <a:pt x="11" y="27"/>
                  </a:cubicBezTo>
                  <a:cubicBezTo>
                    <a:pt x="9" y="22"/>
                    <a:pt x="11" y="15"/>
                    <a:pt x="17" y="13"/>
                  </a:cubicBezTo>
                  <a:cubicBezTo>
                    <a:pt x="23" y="11"/>
                    <a:pt x="28" y="15"/>
                    <a:pt x="31" y="20"/>
                  </a:cubicBezTo>
                  <a:cubicBezTo>
                    <a:pt x="33" y="23"/>
                    <a:pt x="39" y="22"/>
                    <a:pt x="39" y="18"/>
                  </a:cubicBezTo>
                  <a:cubicBezTo>
                    <a:pt x="38" y="6"/>
                    <a:pt x="24" y="0"/>
                    <a:pt x="13" y="4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B230B866-9F7A-4D5D-8F78-D9E2AD0D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9801" y="2508251"/>
              <a:ext cx="195263" cy="136525"/>
            </a:xfrm>
            <a:custGeom>
              <a:avLst/>
              <a:gdLst>
                <a:gd name="T0" fmla="*/ 20 w 46"/>
                <a:gd name="T1" fmla="*/ 0 h 32"/>
                <a:gd name="T2" fmla="*/ 0 w 46"/>
                <a:gd name="T3" fmla="*/ 27 h 32"/>
                <a:gd name="T4" fmla="*/ 8 w 46"/>
                <a:gd name="T5" fmla="*/ 27 h 32"/>
                <a:gd name="T6" fmla="*/ 18 w 46"/>
                <a:gd name="T7" fmla="*/ 11 h 32"/>
                <a:gd name="T8" fmla="*/ 27 w 46"/>
                <a:gd name="T9" fmla="*/ 12 h 32"/>
                <a:gd name="T10" fmla="*/ 31 w 46"/>
                <a:gd name="T11" fmla="*/ 21 h 32"/>
                <a:gd name="T12" fmla="*/ 39 w 46"/>
                <a:gd name="T13" fmla="*/ 24 h 32"/>
                <a:gd name="T14" fmla="*/ 20 w 46"/>
                <a:gd name="T1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32">
                  <a:moveTo>
                    <a:pt x="20" y="0"/>
                  </a:moveTo>
                  <a:cubicBezTo>
                    <a:pt x="7" y="1"/>
                    <a:pt x="0" y="15"/>
                    <a:pt x="0" y="27"/>
                  </a:cubicBezTo>
                  <a:cubicBezTo>
                    <a:pt x="0" y="32"/>
                    <a:pt x="8" y="32"/>
                    <a:pt x="8" y="27"/>
                  </a:cubicBezTo>
                  <a:cubicBezTo>
                    <a:pt x="8" y="21"/>
                    <a:pt x="11" y="13"/>
                    <a:pt x="18" y="11"/>
                  </a:cubicBezTo>
                  <a:cubicBezTo>
                    <a:pt x="21" y="9"/>
                    <a:pt x="24" y="10"/>
                    <a:pt x="27" y="12"/>
                  </a:cubicBezTo>
                  <a:cubicBezTo>
                    <a:pt x="30" y="15"/>
                    <a:pt x="30" y="17"/>
                    <a:pt x="31" y="21"/>
                  </a:cubicBezTo>
                  <a:cubicBezTo>
                    <a:pt x="31" y="26"/>
                    <a:pt x="37" y="28"/>
                    <a:pt x="39" y="24"/>
                  </a:cubicBezTo>
                  <a:cubicBezTo>
                    <a:pt x="46" y="12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7429C531-BF76-4DFD-B33C-2D022A0C6E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6164" y="3248026"/>
              <a:ext cx="858838" cy="293688"/>
            </a:xfrm>
            <a:custGeom>
              <a:avLst/>
              <a:gdLst>
                <a:gd name="T0" fmla="*/ 194 w 202"/>
                <a:gd name="T1" fmla="*/ 4 h 69"/>
                <a:gd name="T2" fmla="*/ 187 w 202"/>
                <a:gd name="T3" fmla="*/ 6 h 69"/>
                <a:gd name="T4" fmla="*/ 192 w 202"/>
                <a:gd name="T5" fmla="*/ 56 h 69"/>
                <a:gd name="T6" fmla="*/ 173 w 202"/>
                <a:gd name="T7" fmla="*/ 38 h 69"/>
                <a:gd name="T8" fmla="*/ 181 w 202"/>
                <a:gd name="T9" fmla="*/ 6 h 69"/>
                <a:gd name="T10" fmla="*/ 176 w 202"/>
                <a:gd name="T11" fmla="*/ 3 h 69"/>
                <a:gd name="T12" fmla="*/ 163 w 202"/>
                <a:gd name="T13" fmla="*/ 32 h 69"/>
                <a:gd name="T14" fmla="*/ 162 w 202"/>
                <a:gd name="T15" fmla="*/ 32 h 69"/>
                <a:gd name="T16" fmla="*/ 86 w 202"/>
                <a:gd name="T17" fmla="*/ 46 h 69"/>
                <a:gd name="T18" fmla="*/ 6 w 202"/>
                <a:gd name="T19" fmla="*/ 28 h 69"/>
                <a:gd name="T20" fmla="*/ 3 w 202"/>
                <a:gd name="T21" fmla="*/ 32 h 69"/>
                <a:gd name="T22" fmla="*/ 163 w 202"/>
                <a:gd name="T23" fmla="*/ 40 h 69"/>
                <a:gd name="T24" fmla="*/ 166 w 202"/>
                <a:gd name="T25" fmla="*/ 50 h 69"/>
                <a:gd name="T26" fmla="*/ 198 w 202"/>
                <a:gd name="T27" fmla="*/ 65 h 69"/>
                <a:gd name="T28" fmla="*/ 201 w 202"/>
                <a:gd name="T29" fmla="*/ 60 h 69"/>
                <a:gd name="T30" fmla="*/ 194 w 202"/>
                <a:gd name="T31" fmla="*/ 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2" h="69">
                  <a:moveTo>
                    <a:pt x="194" y="4"/>
                  </a:moveTo>
                  <a:cubicBezTo>
                    <a:pt x="192" y="0"/>
                    <a:pt x="186" y="2"/>
                    <a:pt x="187" y="6"/>
                  </a:cubicBezTo>
                  <a:cubicBezTo>
                    <a:pt x="190" y="23"/>
                    <a:pt x="193" y="39"/>
                    <a:pt x="192" y="56"/>
                  </a:cubicBezTo>
                  <a:cubicBezTo>
                    <a:pt x="182" y="57"/>
                    <a:pt x="174" y="48"/>
                    <a:pt x="173" y="38"/>
                  </a:cubicBezTo>
                  <a:cubicBezTo>
                    <a:pt x="172" y="27"/>
                    <a:pt x="176" y="16"/>
                    <a:pt x="181" y="6"/>
                  </a:cubicBezTo>
                  <a:cubicBezTo>
                    <a:pt x="183" y="3"/>
                    <a:pt x="178" y="0"/>
                    <a:pt x="176" y="3"/>
                  </a:cubicBezTo>
                  <a:cubicBezTo>
                    <a:pt x="170" y="12"/>
                    <a:pt x="164" y="2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37" y="39"/>
                    <a:pt x="113" y="46"/>
                    <a:pt x="86" y="46"/>
                  </a:cubicBezTo>
                  <a:cubicBezTo>
                    <a:pt x="59" y="46"/>
                    <a:pt x="31" y="39"/>
                    <a:pt x="6" y="28"/>
                  </a:cubicBezTo>
                  <a:cubicBezTo>
                    <a:pt x="3" y="27"/>
                    <a:pt x="0" y="31"/>
                    <a:pt x="3" y="32"/>
                  </a:cubicBezTo>
                  <a:cubicBezTo>
                    <a:pt x="49" y="58"/>
                    <a:pt x="115" y="66"/>
                    <a:pt x="163" y="40"/>
                  </a:cubicBezTo>
                  <a:cubicBezTo>
                    <a:pt x="163" y="43"/>
                    <a:pt x="164" y="47"/>
                    <a:pt x="166" y="50"/>
                  </a:cubicBezTo>
                  <a:cubicBezTo>
                    <a:pt x="172" y="62"/>
                    <a:pt x="185" y="69"/>
                    <a:pt x="198" y="65"/>
                  </a:cubicBezTo>
                  <a:cubicBezTo>
                    <a:pt x="200" y="64"/>
                    <a:pt x="201" y="62"/>
                    <a:pt x="201" y="60"/>
                  </a:cubicBezTo>
                  <a:cubicBezTo>
                    <a:pt x="202" y="41"/>
                    <a:pt x="201" y="22"/>
                    <a:pt x="194" y="4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139428F8-70B4-49C3-A55B-D1E1D4F511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23076" y="2082801"/>
              <a:ext cx="722313" cy="2827338"/>
            </a:xfrm>
            <a:custGeom>
              <a:avLst/>
              <a:gdLst>
                <a:gd name="T0" fmla="*/ 157 w 170"/>
                <a:gd name="T1" fmla="*/ 566 h 665"/>
                <a:gd name="T2" fmla="*/ 153 w 170"/>
                <a:gd name="T3" fmla="*/ 535 h 665"/>
                <a:gd name="T4" fmla="*/ 151 w 170"/>
                <a:gd name="T5" fmla="*/ 506 h 665"/>
                <a:gd name="T6" fmla="*/ 146 w 170"/>
                <a:gd name="T7" fmla="*/ 312 h 665"/>
                <a:gd name="T8" fmla="*/ 136 w 170"/>
                <a:gd name="T9" fmla="*/ 131 h 665"/>
                <a:gd name="T10" fmla="*/ 73 w 170"/>
                <a:gd name="T11" fmla="*/ 4 h 665"/>
                <a:gd name="T12" fmla="*/ 43 w 170"/>
                <a:gd name="T13" fmla="*/ 81 h 665"/>
                <a:gd name="T14" fmla="*/ 22 w 170"/>
                <a:gd name="T15" fmla="*/ 153 h 665"/>
                <a:gd name="T16" fmla="*/ 32 w 170"/>
                <a:gd name="T17" fmla="*/ 263 h 665"/>
                <a:gd name="T18" fmla="*/ 50 w 170"/>
                <a:gd name="T19" fmla="*/ 168 h 665"/>
                <a:gd name="T20" fmla="*/ 65 w 170"/>
                <a:gd name="T21" fmla="*/ 332 h 665"/>
                <a:gd name="T22" fmla="*/ 77 w 170"/>
                <a:gd name="T23" fmla="*/ 514 h 665"/>
                <a:gd name="T24" fmla="*/ 40 w 170"/>
                <a:gd name="T25" fmla="*/ 353 h 665"/>
                <a:gd name="T26" fmla="*/ 36 w 170"/>
                <a:gd name="T27" fmla="*/ 512 h 665"/>
                <a:gd name="T28" fmla="*/ 140 w 170"/>
                <a:gd name="T29" fmla="*/ 508 h 665"/>
                <a:gd name="T30" fmla="*/ 145 w 170"/>
                <a:gd name="T31" fmla="*/ 510 h 665"/>
                <a:gd name="T32" fmla="*/ 92 w 170"/>
                <a:gd name="T33" fmla="*/ 539 h 665"/>
                <a:gd name="T34" fmla="*/ 53 w 170"/>
                <a:gd name="T35" fmla="*/ 538 h 665"/>
                <a:gd name="T36" fmla="*/ 29 w 170"/>
                <a:gd name="T37" fmla="*/ 520 h 665"/>
                <a:gd name="T38" fmla="*/ 147 w 170"/>
                <a:gd name="T39" fmla="*/ 540 h 665"/>
                <a:gd name="T40" fmla="*/ 59 w 170"/>
                <a:gd name="T41" fmla="*/ 569 h 665"/>
                <a:gd name="T42" fmla="*/ 39 w 170"/>
                <a:gd name="T43" fmla="*/ 565 h 665"/>
                <a:gd name="T44" fmla="*/ 35 w 170"/>
                <a:gd name="T45" fmla="*/ 542 h 665"/>
                <a:gd name="T46" fmla="*/ 83 w 170"/>
                <a:gd name="T47" fmla="*/ 581 h 665"/>
                <a:gd name="T48" fmla="*/ 154 w 170"/>
                <a:gd name="T49" fmla="*/ 626 h 665"/>
                <a:gd name="T50" fmla="*/ 114 w 170"/>
                <a:gd name="T51" fmla="*/ 651 h 665"/>
                <a:gd name="T52" fmla="*/ 46 w 170"/>
                <a:gd name="T53" fmla="*/ 607 h 665"/>
                <a:gd name="T54" fmla="*/ 37 w 170"/>
                <a:gd name="T55" fmla="*/ 580 h 665"/>
                <a:gd name="T56" fmla="*/ 45 w 170"/>
                <a:gd name="T57" fmla="*/ 650 h 665"/>
                <a:gd name="T58" fmla="*/ 166 w 170"/>
                <a:gd name="T59" fmla="*/ 647 h 665"/>
                <a:gd name="T60" fmla="*/ 70 w 170"/>
                <a:gd name="T61" fmla="*/ 19 h 665"/>
                <a:gd name="T62" fmla="*/ 79 w 170"/>
                <a:gd name="T63" fmla="*/ 81 h 665"/>
                <a:gd name="T64" fmla="*/ 53 w 170"/>
                <a:gd name="T65" fmla="*/ 80 h 665"/>
                <a:gd name="T66" fmla="*/ 59 w 170"/>
                <a:gd name="T67" fmla="*/ 141 h 665"/>
                <a:gd name="T68" fmla="*/ 57 w 170"/>
                <a:gd name="T69" fmla="*/ 143 h 665"/>
                <a:gd name="T70" fmla="*/ 53 w 170"/>
                <a:gd name="T71" fmla="*/ 153 h 665"/>
                <a:gd name="T72" fmla="*/ 32 w 170"/>
                <a:gd name="T73" fmla="*/ 153 h 665"/>
                <a:gd name="T74" fmla="*/ 30 w 170"/>
                <a:gd name="T75" fmla="*/ 150 h 665"/>
                <a:gd name="T76" fmla="*/ 102 w 170"/>
                <a:gd name="T77" fmla="*/ 80 h 665"/>
                <a:gd name="T78" fmla="*/ 128 w 170"/>
                <a:gd name="T79" fmla="*/ 134 h 665"/>
                <a:gd name="T80" fmla="*/ 121 w 170"/>
                <a:gd name="T81" fmla="*/ 147 h 665"/>
                <a:gd name="T82" fmla="*/ 103 w 170"/>
                <a:gd name="T83" fmla="*/ 141 h 665"/>
                <a:gd name="T84" fmla="*/ 80 w 170"/>
                <a:gd name="T85" fmla="*/ 159 h 665"/>
                <a:gd name="T86" fmla="*/ 59 w 170"/>
                <a:gd name="T87" fmla="*/ 141 h 665"/>
                <a:gd name="T88" fmla="*/ 82 w 170"/>
                <a:gd name="T89" fmla="*/ 511 h 665"/>
                <a:gd name="T90" fmla="*/ 62 w 170"/>
                <a:gd name="T91" fmla="*/ 166 h 665"/>
                <a:gd name="T92" fmla="*/ 102 w 170"/>
                <a:gd name="T93" fmla="*/ 149 h 665"/>
                <a:gd name="T94" fmla="*/ 101 w 170"/>
                <a:gd name="T95" fmla="*/ 334 h 665"/>
                <a:gd name="T96" fmla="*/ 80 w 170"/>
                <a:gd name="T97" fmla="*/ 514 h 665"/>
                <a:gd name="T98" fmla="*/ 119 w 170"/>
                <a:gd name="T99" fmla="*/ 508 h 665"/>
                <a:gd name="T100" fmla="*/ 107 w 170"/>
                <a:gd name="T101" fmla="*/ 154 h 665"/>
                <a:gd name="T102" fmla="*/ 128 w 170"/>
                <a:gd name="T103" fmla="*/ 154 h 665"/>
                <a:gd name="T104" fmla="*/ 140 w 170"/>
                <a:gd name="T105" fmla="*/ 501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0" h="665">
                  <a:moveTo>
                    <a:pt x="163" y="612"/>
                  </a:moveTo>
                  <a:cubicBezTo>
                    <a:pt x="161" y="596"/>
                    <a:pt x="159" y="581"/>
                    <a:pt x="157" y="566"/>
                  </a:cubicBezTo>
                  <a:cubicBezTo>
                    <a:pt x="157" y="564"/>
                    <a:pt x="156" y="563"/>
                    <a:pt x="155" y="563"/>
                  </a:cubicBezTo>
                  <a:cubicBezTo>
                    <a:pt x="161" y="554"/>
                    <a:pt x="161" y="542"/>
                    <a:pt x="153" y="535"/>
                  </a:cubicBezTo>
                  <a:cubicBezTo>
                    <a:pt x="160" y="526"/>
                    <a:pt x="160" y="515"/>
                    <a:pt x="152" y="507"/>
                  </a:cubicBezTo>
                  <a:cubicBezTo>
                    <a:pt x="152" y="506"/>
                    <a:pt x="151" y="506"/>
                    <a:pt x="151" y="506"/>
                  </a:cubicBezTo>
                  <a:cubicBezTo>
                    <a:pt x="151" y="506"/>
                    <a:pt x="151" y="506"/>
                    <a:pt x="151" y="505"/>
                  </a:cubicBezTo>
                  <a:cubicBezTo>
                    <a:pt x="152" y="441"/>
                    <a:pt x="149" y="376"/>
                    <a:pt x="146" y="312"/>
                  </a:cubicBezTo>
                  <a:cubicBezTo>
                    <a:pt x="143" y="257"/>
                    <a:pt x="141" y="202"/>
                    <a:pt x="135" y="147"/>
                  </a:cubicBezTo>
                  <a:cubicBezTo>
                    <a:pt x="138" y="142"/>
                    <a:pt x="139" y="136"/>
                    <a:pt x="136" y="131"/>
                  </a:cubicBezTo>
                  <a:cubicBezTo>
                    <a:pt x="136" y="131"/>
                    <a:pt x="136" y="130"/>
                    <a:pt x="136" y="128"/>
                  </a:cubicBezTo>
                  <a:cubicBezTo>
                    <a:pt x="118" y="85"/>
                    <a:pt x="96" y="44"/>
                    <a:pt x="73" y="4"/>
                  </a:cubicBezTo>
                  <a:cubicBezTo>
                    <a:pt x="71" y="0"/>
                    <a:pt x="65" y="1"/>
                    <a:pt x="64" y="5"/>
                  </a:cubicBezTo>
                  <a:cubicBezTo>
                    <a:pt x="57" y="30"/>
                    <a:pt x="50" y="56"/>
                    <a:pt x="43" y="81"/>
                  </a:cubicBezTo>
                  <a:cubicBezTo>
                    <a:pt x="37" y="103"/>
                    <a:pt x="28" y="126"/>
                    <a:pt x="27" y="149"/>
                  </a:cubicBezTo>
                  <a:cubicBezTo>
                    <a:pt x="25" y="149"/>
                    <a:pt x="22" y="151"/>
                    <a:pt x="22" y="153"/>
                  </a:cubicBezTo>
                  <a:cubicBezTo>
                    <a:pt x="23" y="190"/>
                    <a:pt x="23" y="227"/>
                    <a:pt x="27" y="263"/>
                  </a:cubicBezTo>
                  <a:cubicBezTo>
                    <a:pt x="28" y="266"/>
                    <a:pt x="32" y="266"/>
                    <a:pt x="32" y="263"/>
                  </a:cubicBezTo>
                  <a:cubicBezTo>
                    <a:pt x="34" y="230"/>
                    <a:pt x="33" y="196"/>
                    <a:pt x="31" y="163"/>
                  </a:cubicBezTo>
                  <a:cubicBezTo>
                    <a:pt x="36" y="168"/>
                    <a:pt x="43" y="171"/>
                    <a:pt x="50" y="168"/>
                  </a:cubicBezTo>
                  <a:cubicBezTo>
                    <a:pt x="52" y="167"/>
                    <a:pt x="54" y="166"/>
                    <a:pt x="56" y="164"/>
                  </a:cubicBezTo>
                  <a:cubicBezTo>
                    <a:pt x="56" y="220"/>
                    <a:pt x="61" y="276"/>
                    <a:pt x="65" y="332"/>
                  </a:cubicBezTo>
                  <a:cubicBezTo>
                    <a:pt x="68" y="392"/>
                    <a:pt x="71" y="451"/>
                    <a:pt x="75" y="511"/>
                  </a:cubicBezTo>
                  <a:cubicBezTo>
                    <a:pt x="75" y="513"/>
                    <a:pt x="76" y="514"/>
                    <a:pt x="77" y="514"/>
                  </a:cubicBezTo>
                  <a:cubicBezTo>
                    <a:pt x="67" y="514"/>
                    <a:pt x="56" y="512"/>
                    <a:pt x="45" y="508"/>
                  </a:cubicBezTo>
                  <a:cubicBezTo>
                    <a:pt x="45" y="457"/>
                    <a:pt x="42" y="405"/>
                    <a:pt x="40" y="353"/>
                  </a:cubicBezTo>
                  <a:cubicBezTo>
                    <a:pt x="40" y="349"/>
                    <a:pt x="34" y="349"/>
                    <a:pt x="33" y="353"/>
                  </a:cubicBezTo>
                  <a:cubicBezTo>
                    <a:pt x="27" y="405"/>
                    <a:pt x="28" y="461"/>
                    <a:pt x="36" y="512"/>
                  </a:cubicBezTo>
                  <a:cubicBezTo>
                    <a:pt x="36" y="516"/>
                    <a:pt x="41" y="517"/>
                    <a:pt x="43" y="515"/>
                  </a:cubicBezTo>
                  <a:cubicBezTo>
                    <a:pt x="73" y="529"/>
                    <a:pt x="113" y="527"/>
                    <a:pt x="140" y="508"/>
                  </a:cubicBezTo>
                  <a:cubicBezTo>
                    <a:pt x="140" y="508"/>
                    <a:pt x="141" y="507"/>
                    <a:pt x="141" y="507"/>
                  </a:cubicBezTo>
                  <a:cubicBezTo>
                    <a:pt x="141" y="509"/>
                    <a:pt x="143" y="510"/>
                    <a:pt x="145" y="510"/>
                  </a:cubicBezTo>
                  <a:cubicBezTo>
                    <a:pt x="145" y="511"/>
                    <a:pt x="145" y="511"/>
                    <a:pt x="145" y="512"/>
                  </a:cubicBezTo>
                  <a:cubicBezTo>
                    <a:pt x="164" y="538"/>
                    <a:pt x="103" y="539"/>
                    <a:pt x="92" y="539"/>
                  </a:cubicBezTo>
                  <a:cubicBezTo>
                    <a:pt x="84" y="539"/>
                    <a:pt x="76" y="539"/>
                    <a:pt x="69" y="538"/>
                  </a:cubicBezTo>
                  <a:cubicBezTo>
                    <a:pt x="64" y="538"/>
                    <a:pt x="58" y="538"/>
                    <a:pt x="53" y="538"/>
                  </a:cubicBezTo>
                  <a:cubicBezTo>
                    <a:pt x="44" y="538"/>
                    <a:pt x="37" y="533"/>
                    <a:pt x="33" y="523"/>
                  </a:cubicBezTo>
                  <a:cubicBezTo>
                    <a:pt x="34" y="521"/>
                    <a:pt x="31" y="518"/>
                    <a:pt x="29" y="520"/>
                  </a:cubicBezTo>
                  <a:cubicBezTo>
                    <a:pt x="0" y="548"/>
                    <a:pt x="92" y="548"/>
                    <a:pt x="99" y="548"/>
                  </a:cubicBezTo>
                  <a:cubicBezTo>
                    <a:pt x="113" y="548"/>
                    <a:pt x="134" y="549"/>
                    <a:pt x="147" y="540"/>
                  </a:cubicBezTo>
                  <a:cubicBezTo>
                    <a:pt x="164" y="568"/>
                    <a:pt x="111" y="573"/>
                    <a:pt x="94" y="573"/>
                  </a:cubicBezTo>
                  <a:cubicBezTo>
                    <a:pt x="82" y="572"/>
                    <a:pt x="70" y="571"/>
                    <a:pt x="59" y="569"/>
                  </a:cubicBezTo>
                  <a:cubicBezTo>
                    <a:pt x="54" y="569"/>
                    <a:pt x="50" y="568"/>
                    <a:pt x="46" y="567"/>
                  </a:cubicBezTo>
                  <a:cubicBezTo>
                    <a:pt x="43" y="566"/>
                    <a:pt x="41" y="566"/>
                    <a:pt x="39" y="565"/>
                  </a:cubicBezTo>
                  <a:cubicBezTo>
                    <a:pt x="31" y="563"/>
                    <a:pt x="30" y="557"/>
                    <a:pt x="35" y="546"/>
                  </a:cubicBezTo>
                  <a:cubicBezTo>
                    <a:pt x="38" y="546"/>
                    <a:pt x="38" y="542"/>
                    <a:pt x="35" y="542"/>
                  </a:cubicBezTo>
                  <a:cubicBezTo>
                    <a:pt x="25" y="542"/>
                    <a:pt x="19" y="553"/>
                    <a:pt x="23" y="562"/>
                  </a:cubicBezTo>
                  <a:cubicBezTo>
                    <a:pt x="32" y="580"/>
                    <a:pt x="67" y="580"/>
                    <a:pt x="83" y="581"/>
                  </a:cubicBezTo>
                  <a:cubicBezTo>
                    <a:pt x="102" y="582"/>
                    <a:pt x="131" y="584"/>
                    <a:pt x="148" y="571"/>
                  </a:cubicBezTo>
                  <a:cubicBezTo>
                    <a:pt x="150" y="589"/>
                    <a:pt x="152" y="608"/>
                    <a:pt x="154" y="626"/>
                  </a:cubicBezTo>
                  <a:cubicBezTo>
                    <a:pt x="156" y="639"/>
                    <a:pt x="159" y="641"/>
                    <a:pt x="148" y="646"/>
                  </a:cubicBezTo>
                  <a:cubicBezTo>
                    <a:pt x="137" y="650"/>
                    <a:pt x="125" y="651"/>
                    <a:pt x="114" y="651"/>
                  </a:cubicBezTo>
                  <a:cubicBezTo>
                    <a:pt x="96" y="652"/>
                    <a:pt x="59" y="655"/>
                    <a:pt x="50" y="636"/>
                  </a:cubicBezTo>
                  <a:cubicBezTo>
                    <a:pt x="47" y="628"/>
                    <a:pt x="48" y="616"/>
                    <a:pt x="46" y="607"/>
                  </a:cubicBezTo>
                  <a:cubicBezTo>
                    <a:pt x="45" y="598"/>
                    <a:pt x="43" y="589"/>
                    <a:pt x="42" y="579"/>
                  </a:cubicBezTo>
                  <a:cubicBezTo>
                    <a:pt x="41" y="577"/>
                    <a:pt x="37" y="577"/>
                    <a:pt x="37" y="580"/>
                  </a:cubicBezTo>
                  <a:cubicBezTo>
                    <a:pt x="37" y="597"/>
                    <a:pt x="38" y="613"/>
                    <a:pt x="40" y="630"/>
                  </a:cubicBezTo>
                  <a:cubicBezTo>
                    <a:pt x="40" y="637"/>
                    <a:pt x="40" y="644"/>
                    <a:pt x="45" y="650"/>
                  </a:cubicBezTo>
                  <a:cubicBezTo>
                    <a:pt x="57" y="665"/>
                    <a:pt x="97" y="663"/>
                    <a:pt x="114" y="662"/>
                  </a:cubicBezTo>
                  <a:cubicBezTo>
                    <a:pt x="128" y="661"/>
                    <a:pt x="159" y="661"/>
                    <a:pt x="166" y="647"/>
                  </a:cubicBezTo>
                  <a:cubicBezTo>
                    <a:pt x="170" y="639"/>
                    <a:pt x="164" y="621"/>
                    <a:pt x="163" y="612"/>
                  </a:cubicBezTo>
                  <a:close/>
                  <a:moveTo>
                    <a:pt x="70" y="19"/>
                  </a:moveTo>
                  <a:cubicBezTo>
                    <a:pt x="80" y="36"/>
                    <a:pt x="89" y="54"/>
                    <a:pt x="97" y="71"/>
                  </a:cubicBezTo>
                  <a:cubicBezTo>
                    <a:pt x="91" y="75"/>
                    <a:pt x="86" y="79"/>
                    <a:pt x="79" y="81"/>
                  </a:cubicBezTo>
                  <a:cubicBezTo>
                    <a:pt x="70" y="84"/>
                    <a:pt x="61" y="83"/>
                    <a:pt x="53" y="80"/>
                  </a:cubicBezTo>
                  <a:cubicBezTo>
                    <a:pt x="53" y="80"/>
                    <a:pt x="53" y="80"/>
                    <a:pt x="53" y="80"/>
                  </a:cubicBezTo>
                  <a:cubicBezTo>
                    <a:pt x="58" y="60"/>
                    <a:pt x="64" y="39"/>
                    <a:pt x="70" y="19"/>
                  </a:cubicBezTo>
                  <a:close/>
                  <a:moveTo>
                    <a:pt x="59" y="141"/>
                  </a:moveTo>
                  <a:cubicBezTo>
                    <a:pt x="59" y="142"/>
                    <a:pt x="58" y="143"/>
                    <a:pt x="58" y="144"/>
                  </a:cubicBezTo>
                  <a:cubicBezTo>
                    <a:pt x="58" y="144"/>
                    <a:pt x="58" y="143"/>
                    <a:pt x="57" y="143"/>
                  </a:cubicBezTo>
                  <a:cubicBezTo>
                    <a:pt x="56" y="143"/>
                    <a:pt x="54" y="143"/>
                    <a:pt x="53" y="145"/>
                  </a:cubicBezTo>
                  <a:cubicBezTo>
                    <a:pt x="52" y="148"/>
                    <a:pt x="54" y="150"/>
                    <a:pt x="53" y="153"/>
                  </a:cubicBezTo>
                  <a:cubicBezTo>
                    <a:pt x="53" y="156"/>
                    <a:pt x="51" y="159"/>
                    <a:pt x="48" y="161"/>
                  </a:cubicBezTo>
                  <a:cubicBezTo>
                    <a:pt x="42" y="164"/>
                    <a:pt x="34" y="159"/>
                    <a:pt x="32" y="153"/>
                  </a:cubicBezTo>
                  <a:cubicBezTo>
                    <a:pt x="32" y="152"/>
                    <a:pt x="31" y="151"/>
                    <a:pt x="30" y="151"/>
                  </a:cubicBezTo>
                  <a:cubicBezTo>
                    <a:pt x="30" y="151"/>
                    <a:pt x="30" y="151"/>
                    <a:pt x="30" y="150"/>
                  </a:cubicBezTo>
                  <a:cubicBezTo>
                    <a:pt x="40" y="131"/>
                    <a:pt x="45" y="107"/>
                    <a:pt x="51" y="86"/>
                  </a:cubicBezTo>
                  <a:cubicBezTo>
                    <a:pt x="66" y="92"/>
                    <a:pt x="89" y="92"/>
                    <a:pt x="102" y="80"/>
                  </a:cubicBezTo>
                  <a:cubicBezTo>
                    <a:pt x="110" y="97"/>
                    <a:pt x="118" y="115"/>
                    <a:pt x="126" y="133"/>
                  </a:cubicBezTo>
                  <a:cubicBezTo>
                    <a:pt x="127" y="133"/>
                    <a:pt x="127" y="134"/>
                    <a:pt x="128" y="134"/>
                  </a:cubicBezTo>
                  <a:cubicBezTo>
                    <a:pt x="128" y="136"/>
                    <a:pt x="128" y="139"/>
                    <a:pt x="128" y="141"/>
                  </a:cubicBezTo>
                  <a:cubicBezTo>
                    <a:pt x="127" y="144"/>
                    <a:pt x="125" y="146"/>
                    <a:pt x="121" y="147"/>
                  </a:cubicBezTo>
                  <a:cubicBezTo>
                    <a:pt x="114" y="150"/>
                    <a:pt x="110" y="145"/>
                    <a:pt x="104" y="141"/>
                  </a:cubicBezTo>
                  <a:cubicBezTo>
                    <a:pt x="104" y="141"/>
                    <a:pt x="104" y="141"/>
                    <a:pt x="103" y="141"/>
                  </a:cubicBezTo>
                  <a:cubicBezTo>
                    <a:pt x="102" y="139"/>
                    <a:pt x="100" y="139"/>
                    <a:pt x="98" y="141"/>
                  </a:cubicBezTo>
                  <a:cubicBezTo>
                    <a:pt x="93" y="147"/>
                    <a:pt x="88" y="156"/>
                    <a:pt x="80" y="159"/>
                  </a:cubicBezTo>
                  <a:cubicBezTo>
                    <a:pt x="70" y="163"/>
                    <a:pt x="57" y="156"/>
                    <a:pt x="64" y="145"/>
                  </a:cubicBezTo>
                  <a:cubicBezTo>
                    <a:pt x="65" y="142"/>
                    <a:pt x="61" y="139"/>
                    <a:pt x="59" y="141"/>
                  </a:cubicBezTo>
                  <a:close/>
                  <a:moveTo>
                    <a:pt x="80" y="514"/>
                  </a:moveTo>
                  <a:cubicBezTo>
                    <a:pt x="81" y="514"/>
                    <a:pt x="82" y="513"/>
                    <a:pt x="82" y="511"/>
                  </a:cubicBezTo>
                  <a:cubicBezTo>
                    <a:pt x="80" y="451"/>
                    <a:pt x="76" y="392"/>
                    <a:pt x="72" y="332"/>
                  </a:cubicBezTo>
                  <a:cubicBezTo>
                    <a:pt x="69" y="277"/>
                    <a:pt x="68" y="221"/>
                    <a:pt x="62" y="166"/>
                  </a:cubicBezTo>
                  <a:cubicBezTo>
                    <a:pt x="64" y="167"/>
                    <a:pt x="67" y="169"/>
                    <a:pt x="69" y="169"/>
                  </a:cubicBezTo>
                  <a:cubicBezTo>
                    <a:pt x="84" y="173"/>
                    <a:pt x="97" y="162"/>
                    <a:pt x="102" y="149"/>
                  </a:cubicBezTo>
                  <a:cubicBezTo>
                    <a:pt x="102" y="149"/>
                    <a:pt x="102" y="150"/>
                    <a:pt x="103" y="150"/>
                  </a:cubicBezTo>
                  <a:cubicBezTo>
                    <a:pt x="100" y="211"/>
                    <a:pt x="101" y="273"/>
                    <a:pt x="101" y="334"/>
                  </a:cubicBezTo>
                  <a:cubicBezTo>
                    <a:pt x="101" y="393"/>
                    <a:pt x="98" y="452"/>
                    <a:pt x="111" y="510"/>
                  </a:cubicBezTo>
                  <a:cubicBezTo>
                    <a:pt x="100" y="513"/>
                    <a:pt x="90" y="514"/>
                    <a:pt x="80" y="514"/>
                  </a:cubicBezTo>
                  <a:close/>
                  <a:moveTo>
                    <a:pt x="136" y="501"/>
                  </a:moveTo>
                  <a:cubicBezTo>
                    <a:pt x="130" y="503"/>
                    <a:pt x="125" y="506"/>
                    <a:pt x="119" y="508"/>
                  </a:cubicBezTo>
                  <a:cubicBezTo>
                    <a:pt x="108" y="448"/>
                    <a:pt x="110" y="387"/>
                    <a:pt x="109" y="326"/>
                  </a:cubicBezTo>
                  <a:cubicBezTo>
                    <a:pt x="109" y="269"/>
                    <a:pt x="110" y="211"/>
                    <a:pt x="107" y="154"/>
                  </a:cubicBezTo>
                  <a:cubicBezTo>
                    <a:pt x="112" y="157"/>
                    <a:pt x="120" y="158"/>
                    <a:pt x="125" y="156"/>
                  </a:cubicBezTo>
                  <a:cubicBezTo>
                    <a:pt x="126" y="155"/>
                    <a:pt x="127" y="155"/>
                    <a:pt x="128" y="154"/>
                  </a:cubicBezTo>
                  <a:cubicBezTo>
                    <a:pt x="129" y="208"/>
                    <a:pt x="133" y="262"/>
                    <a:pt x="135" y="316"/>
                  </a:cubicBezTo>
                  <a:cubicBezTo>
                    <a:pt x="138" y="378"/>
                    <a:pt x="138" y="439"/>
                    <a:pt x="140" y="501"/>
                  </a:cubicBezTo>
                  <a:cubicBezTo>
                    <a:pt x="139" y="500"/>
                    <a:pt x="138" y="500"/>
                    <a:pt x="136" y="50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</p:grpSp>
      <p:sp>
        <p:nvSpPr>
          <p:cNvPr id="22" name="Freeform 5">
            <a:extLst>
              <a:ext uri="{FF2B5EF4-FFF2-40B4-BE49-F238E27FC236}">
                <a16:creationId xmlns:a16="http://schemas.microsoft.com/office/drawing/2014/main" id="{8E39C7B0-7A8A-4C73-8633-F727863739BA}"/>
              </a:ext>
            </a:extLst>
          </p:cNvPr>
          <p:cNvSpPr>
            <a:spLocks noEditPoints="1"/>
          </p:cNvSpPr>
          <p:nvPr/>
        </p:nvSpPr>
        <p:spPr bwMode="auto">
          <a:xfrm>
            <a:off x="3581316" y="2106815"/>
            <a:ext cx="2575390" cy="1819787"/>
          </a:xfrm>
          <a:custGeom>
            <a:avLst/>
            <a:gdLst>
              <a:gd name="T0" fmla="*/ 248 w 290"/>
              <a:gd name="T1" fmla="*/ 58 h 204"/>
              <a:gd name="T2" fmla="*/ 206 w 290"/>
              <a:gd name="T3" fmla="*/ 28 h 204"/>
              <a:gd name="T4" fmla="*/ 128 w 290"/>
              <a:gd name="T5" fmla="*/ 3 h 204"/>
              <a:gd name="T6" fmla="*/ 75 w 290"/>
              <a:gd name="T7" fmla="*/ 14 h 204"/>
              <a:gd name="T8" fmla="*/ 13 w 290"/>
              <a:gd name="T9" fmla="*/ 40 h 204"/>
              <a:gd name="T10" fmla="*/ 1 w 290"/>
              <a:gd name="T11" fmla="*/ 96 h 204"/>
              <a:gd name="T12" fmla="*/ 24 w 290"/>
              <a:gd name="T13" fmla="*/ 150 h 204"/>
              <a:gd name="T14" fmla="*/ 38 w 290"/>
              <a:gd name="T15" fmla="*/ 195 h 204"/>
              <a:gd name="T16" fmla="*/ 40 w 290"/>
              <a:gd name="T17" fmla="*/ 203 h 204"/>
              <a:gd name="T18" fmla="*/ 152 w 290"/>
              <a:gd name="T19" fmla="*/ 161 h 204"/>
              <a:gd name="T20" fmla="*/ 201 w 290"/>
              <a:gd name="T21" fmla="*/ 160 h 204"/>
              <a:gd name="T22" fmla="*/ 266 w 290"/>
              <a:gd name="T23" fmla="*/ 103 h 204"/>
              <a:gd name="T24" fmla="*/ 260 w 290"/>
              <a:gd name="T25" fmla="*/ 99 h 204"/>
              <a:gd name="T26" fmla="*/ 259 w 290"/>
              <a:gd name="T27" fmla="*/ 107 h 204"/>
              <a:gd name="T28" fmla="*/ 230 w 290"/>
              <a:gd name="T29" fmla="*/ 144 h 204"/>
              <a:gd name="T30" fmla="*/ 203 w 290"/>
              <a:gd name="T31" fmla="*/ 154 h 204"/>
              <a:gd name="T32" fmla="*/ 197 w 290"/>
              <a:gd name="T33" fmla="*/ 154 h 204"/>
              <a:gd name="T34" fmla="*/ 154 w 290"/>
              <a:gd name="T35" fmla="*/ 154 h 204"/>
              <a:gd name="T36" fmla="*/ 149 w 290"/>
              <a:gd name="T37" fmla="*/ 154 h 204"/>
              <a:gd name="T38" fmla="*/ 107 w 290"/>
              <a:gd name="T39" fmla="*/ 155 h 204"/>
              <a:gd name="T40" fmla="*/ 53 w 290"/>
              <a:gd name="T41" fmla="*/ 191 h 204"/>
              <a:gd name="T42" fmla="*/ 78 w 290"/>
              <a:gd name="T43" fmla="*/ 153 h 204"/>
              <a:gd name="T44" fmla="*/ 40 w 290"/>
              <a:gd name="T45" fmla="*/ 152 h 204"/>
              <a:gd name="T46" fmla="*/ 38 w 290"/>
              <a:gd name="T47" fmla="*/ 122 h 204"/>
              <a:gd name="T48" fmla="*/ 39 w 290"/>
              <a:gd name="T49" fmla="*/ 113 h 204"/>
              <a:gd name="T50" fmla="*/ 28 w 290"/>
              <a:gd name="T51" fmla="*/ 76 h 204"/>
              <a:gd name="T52" fmla="*/ 33 w 290"/>
              <a:gd name="T53" fmla="*/ 75 h 204"/>
              <a:gd name="T54" fmla="*/ 16 w 290"/>
              <a:gd name="T55" fmla="*/ 46 h 204"/>
              <a:gd name="T56" fmla="*/ 54 w 290"/>
              <a:gd name="T57" fmla="*/ 55 h 204"/>
              <a:gd name="T58" fmla="*/ 60 w 290"/>
              <a:gd name="T59" fmla="*/ 55 h 204"/>
              <a:gd name="T60" fmla="*/ 73 w 290"/>
              <a:gd name="T61" fmla="*/ 22 h 204"/>
              <a:gd name="T62" fmla="*/ 109 w 290"/>
              <a:gd name="T63" fmla="*/ 33 h 204"/>
              <a:gd name="T64" fmla="*/ 124 w 290"/>
              <a:gd name="T65" fmla="*/ 11 h 204"/>
              <a:gd name="T66" fmla="*/ 152 w 290"/>
              <a:gd name="T67" fmla="*/ 29 h 204"/>
              <a:gd name="T68" fmla="*/ 200 w 290"/>
              <a:gd name="T69" fmla="*/ 32 h 204"/>
              <a:gd name="T70" fmla="*/ 206 w 290"/>
              <a:gd name="T71" fmla="*/ 36 h 204"/>
              <a:gd name="T72" fmla="*/ 241 w 290"/>
              <a:gd name="T73" fmla="*/ 59 h 204"/>
              <a:gd name="T74" fmla="*/ 245 w 290"/>
              <a:gd name="T75" fmla="*/ 65 h 204"/>
              <a:gd name="T76" fmla="*/ 260 w 290"/>
              <a:gd name="T77" fmla="*/ 99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90" h="204">
                <a:moveTo>
                  <a:pt x="277" y="73"/>
                </a:moveTo>
                <a:cubicBezTo>
                  <a:pt x="272" y="62"/>
                  <a:pt x="260" y="56"/>
                  <a:pt x="248" y="58"/>
                </a:cubicBezTo>
                <a:cubicBezTo>
                  <a:pt x="252" y="48"/>
                  <a:pt x="250" y="35"/>
                  <a:pt x="242" y="27"/>
                </a:cubicBezTo>
                <a:cubicBezTo>
                  <a:pt x="232" y="16"/>
                  <a:pt x="217" y="21"/>
                  <a:pt x="206" y="28"/>
                </a:cubicBezTo>
                <a:cubicBezTo>
                  <a:pt x="204" y="0"/>
                  <a:pt x="167" y="0"/>
                  <a:pt x="153" y="20"/>
                </a:cubicBezTo>
                <a:cubicBezTo>
                  <a:pt x="148" y="11"/>
                  <a:pt x="140" y="1"/>
                  <a:pt x="128" y="3"/>
                </a:cubicBezTo>
                <a:cubicBezTo>
                  <a:pt x="117" y="5"/>
                  <a:pt x="108" y="14"/>
                  <a:pt x="105" y="25"/>
                </a:cubicBezTo>
                <a:cubicBezTo>
                  <a:pt x="98" y="15"/>
                  <a:pt x="88" y="10"/>
                  <a:pt x="75" y="14"/>
                </a:cubicBezTo>
                <a:cubicBezTo>
                  <a:pt x="60" y="19"/>
                  <a:pt x="57" y="31"/>
                  <a:pt x="55" y="44"/>
                </a:cubicBezTo>
                <a:cubicBezTo>
                  <a:pt x="45" y="31"/>
                  <a:pt x="26" y="24"/>
                  <a:pt x="13" y="40"/>
                </a:cubicBezTo>
                <a:cubicBezTo>
                  <a:pt x="4" y="50"/>
                  <a:pt x="11" y="63"/>
                  <a:pt x="20" y="70"/>
                </a:cubicBezTo>
                <a:cubicBezTo>
                  <a:pt x="8" y="72"/>
                  <a:pt x="0" y="82"/>
                  <a:pt x="1" y="96"/>
                </a:cubicBezTo>
                <a:cubicBezTo>
                  <a:pt x="3" y="110"/>
                  <a:pt x="18" y="117"/>
                  <a:pt x="31" y="119"/>
                </a:cubicBezTo>
                <a:cubicBezTo>
                  <a:pt x="19" y="126"/>
                  <a:pt x="12" y="138"/>
                  <a:pt x="24" y="150"/>
                </a:cubicBezTo>
                <a:cubicBezTo>
                  <a:pt x="36" y="162"/>
                  <a:pt x="56" y="161"/>
                  <a:pt x="71" y="156"/>
                </a:cubicBezTo>
                <a:cubicBezTo>
                  <a:pt x="66" y="173"/>
                  <a:pt x="51" y="184"/>
                  <a:pt x="38" y="195"/>
                </a:cubicBezTo>
                <a:cubicBezTo>
                  <a:pt x="38" y="196"/>
                  <a:pt x="37" y="197"/>
                  <a:pt x="37" y="198"/>
                </a:cubicBezTo>
                <a:cubicBezTo>
                  <a:pt x="36" y="200"/>
                  <a:pt x="37" y="204"/>
                  <a:pt x="40" y="203"/>
                </a:cubicBezTo>
                <a:cubicBezTo>
                  <a:pt x="66" y="193"/>
                  <a:pt x="88" y="183"/>
                  <a:pt x="106" y="163"/>
                </a:cubicBezTo>
                <a:cubicBezTo>
                  <a:pt x="117" y="182"/>
                  <a:pt x="141" y="178"/>
                  <a:pt x="152" y="161"/>
                </a:cubicBezTo>
                <a:cubicBezTo>
                  <a:pt x="159" y="169"/>
                  <a:pt x="167" y="176"/>
                  <a:pt x="177" y="177"/>
                </a:cubicBezTo>
                <a:cubicBezTo>
                  <a:pt x="186" y="178"/>
                  <a:pt x="196" y="168"/>
                  <a:pt x="201" y="160"/>
                </a:cubicBezTo>
                <a:cubicBezTo>
                  <a:pt x="211" y="168"/>
                  <a:pt x="232" y="165"/>
                  <a:pt x="234" y="153"/>
                </a:cubicBezTo>
                <a:cubicBezTo>
                  <a:pt x="258" y="167"/>
                  <a:pt x="290" y="122"/>
                  <a:pt x="266" y="103"/>
                </a:cubicBezTo>
                <a:cubicBezTo>
                  <a:pt x="277" y="97"/>
                  <a:pt x="283" y="86"/>
                  <a:pt x="277" y="73"/>
                </a:cubicBezTo>
                <a:close/>
                <a:moveTo>
                  <a:pt x="260" y="99"/>
                </a:moveTo>
                <a:cubicBezTo>
                  <a:pt x="259" y="100"/>
                  <a:pt x="259" y="101"/>
                  <a:pt x="259" y="102"/>
                </a:cubicBezTo>
                <a:cubicBezTo>
                  <a:pt x="258" y="103"/>
                  <a:pt x="257" y="106"/>
                  <a:pt x="259" y="107"/>
                </a:cubicBezTo>
                <a:cubicBezTo>
                  <a:pt x="284" y="120"/>
                  <a:pt x="251" y="163"/>
                  <a:pt x="233" y="144"/>
                </a:cubicBezTo>
                <a:cubicBezTo>
                  <a:pt x="232" y="143"/>
                  <a:pt x="231" y="143"/>
                  <a:pt x="230" y="144"/>
                </a:cubicBezTo>
                <a:cubicBezTo>
                  <a:pt x="228" y="144"/>
                  <a:pt x="226" y="145"/>
                  <a:pt x="227" y="147"/>
                </a:cubicBezTo>
                <a:cubicBezTo>
                  <a:pt x="231" y="161"/>
                  <a:pt x="209" y="161"/>
                  <a:pt x="203" y="154"/>
                </a:cubicBezTo>
                <a:cubicBezTo>
                  <a:pt x="202" y="153"/>
                  <a:pt x="201" y="153"/>
                  <a:pt x="200" y="153"/>
                </a:cubicBezTo>
                <a:cubicBezTo>
                  <a:pt x="199" y="153"/>
                  <a:pt x="198" y="153"/>
                  <a:pt x="197" y="154"/>
                </a:cubicBezTo>
                <a:cubicBezTo>
                  <a:pt x="193" y="162"/>
                  <a:pt x="185" y="170"/>
                  <a:pt x="177" y="170"/>
                </a:cubicBezTo>
                <a:cubicBezTo>
                  <a:pt x="168" y="171"/>
                  <a:pt x="159" y="160"/>
                  <a:pt x="154" y="154"/>
                </a:cubicBezTo>
                <a:cubicBezTo>
                  <a:pt x="153" y="153"/>
                  <a:pt x="152" y="153"/>
                  <a:pt x="151" y="153"/>
                </a:cubicBezTo>
                <a:cubicBezTo>
                  <a:pt x="150" y="153"/>
                  <a:pt x="150" y="153"/>
                  <a:pt x="149" y="154"/>
                </a:cubicBezTo>
                <a:cubicBezTo>
                  <a:pt x="140" y="171"/>
                  <a:pt x="119" y="177"/>
                  <a:pt x="110" y="156"/>
                </a:cubicBezTo>
                <a:cubicBezTo>
                  <a:pt x="109" y="155"/>
                  <a:pt x="108" y="155"/>
                  <a:pt x="107" y="155"/>
                </a:cubicBezTo>
                <a:cubicBezTo>
                  <a:pt x="106" y="155"/>
                  <a:pt x="105" y="155"/>
                  <a:pt x="104" y="156"/>
                </a:cubicBezTo>
                <a:cubicBezTo>
                  <a:pt x="90" y="173"/>
                  <a:pt x="72" y="183"/>
                  <a:pt x="53" y="191"/>
                </a:cubicBezTo>
                <a:cubicBezTo>
                  <a:pt x="64" y="181"/>
                  <a:pt x="75" y="169"/>
                  <a:pt x="78" y="154"/>
                </a:cubicBezTo>
                <a:cubicBezTo>
                  <a:pt x="78" y="153"/>
                  <a:pt x="78" y="153"/>
                  <a:pt x="78" y="153"/>
                </a:cubicBezTo>
                <a:cubicBezTo>
                  <a:pt x="81" y="151"/>
                  <a:pt x="78" y="146"/>
                  <a:pt x="74" y="148"/>
                </a:cubicBezTo>
                <a:cubicBezTo>
                  <a:pt x="64" y="153"/>
                  <a:pt x="52" y="154"/>
                  <a:pt x="40" y="152"/>
                </a:cubicBezTo>
                <a:cubicBezTo>
                  <a:pt x="32" y="150"/>
                  <a:pt x="23" y="143"/>
                  <a:pt x="24" y="134"/>
                </a:cubicBezTo>
                <a:cubicBezTo>
                  <a:pt x="25" y="128"/>
                  <a:pt x="33" y="125"/>
                  <a:pt x="38" y="122"/>
                </a:cubicBezTo>
                <a:cubicBezTo>
                  <a:pt x="39" y="122"/>
                  <a:pt x="40" y="120"/>
                  <a:pt x="40" y="119"/>
                </a:cubicBezTo>
                <a:cubicBezTo>
                  <a:pt x="43" y="118"/>
                  <a:pt x="42" y="113"/>
                  <a:pt x="39" y="113"/>
                </a:cubicBezTo>
                <a:cubicBezTo>
                  <a:pt x="27" y="114"/>
                  <a:pt x="15" y="110"/>
                  <a:pt x="9" y="100"/>
                </a:cubicBezTo>
                <a:cubicBezTo>
                  <a:pt x="1" y="87"/>
                  <a:pt x="15" y="73"/>
                  <a:pt x="28" y="76"/>
                </a:cubicBezTo>
                <a:cubicBezTo>
                  <a:pt x="30" y="76"/>
                  <a:pt x="31" y="76"/>
                  <a:pt x="32" y="75"/>
                </a:cubicBezTo>
                <a:cubicBezTo>
                  <a:pt x="32" y="75"/>
                  <a:pt x="32" y="75"/>
                  <a:pt x="33" y="75"/>
                </a:cubicBezTo>
                <a:cubicBezTo>
                  <a:pt x="36" y="75"/>
                  <a:pt x="38" y="69"/>
                  <a:pt x="34" y="69"/>
                </a:cubicBezTo>
                <a:cubicBezTo>
                  <a:pt x="24" y="67"/>
                  <a:pt x="11" y="57"/>
                  <a:pt x="16" y="46"/>
                </a:cubicBezTo>
                <a:cubicBezTo>
                  <a:pt x="20" y="38"/>
                  <a:pt x="30" y="36"/>
                  <a:pt x="37" y="38"/>
                </a:cubicBezTo>
                <a:cubicBezTo>
                  <a:pt x="45" y="40"/>
                  <a:pt x="51" y="47"/>
                  <a:pt x="54" y="55"/>
                </a:cubicBezTo>
                <a:cubicBezTo>
                  <a:pt x="54" y="55"/>
                  <a:pt x="54" y="55"/>
                  <a:pt x="54" y="55"/>
                </a:cubicBezTo>
                <a:cubicBezTo>
                  <a:pt x="54" y="59"/>
                  <a:pt x="60" y="59"/>
                  <a:pt x="60" y="55"/>
                </a:cubicBezTo>
                <a:cubicBezTo>
                  <a:pt x="61" y="55"/>
                  <a:pt x="61" y="54"/>
                  <a:pt x="60" y="54"/>
                </a:cubicBezTo>
                <a:cubicBezTo>
                  <a:pt x="61" y="41"/>
                  <a:pt x="61" y="30"/>
                  <a:pt x="73" y="22"/>
                </a:cubicBezTo>
                <a:cubicBezTo>
                  <a:pt x="86" y="14"/>
                  <a:pt x="98" y="22"/>
                  <a:pt x="103" y="34"/>
                </a:cubicBezTo>
                <a:cubicBezTo>
                  <a:pt x="105" y="37"/>
                  <a:pt x="108" y="35"/>
                  <a:pt x="109" y="33"/>
                </a:cubicBezTo>
                <a:cubicBezTo>
                  <a:pt x="110" y="33"/>
                  <a:pt x="110" y="32"/>
                  <a:pt x="110" y="31"/>
                </a:cubicBezTo>
                <a:cubicBezTo>
                  <a:pt x="111" y="22"/>
                  <a:pt x="116" y="15"/>
                  <a:pt x="124" y="11"/>
                </a:cubicBezTo>
                <a:cubicBezTo>
                  <a:pt x="136" y="4"/>
                  <a:pt x="145" y="18"/>
                  <a:pt x="149" y="28"/>
                </a:cubicBezTo>
                <a:cubicBezTo>
                  <a:pt x="150" y="29"/>
                  <a:pt x="151" y="30"/>
                  <a:pt x="152" y="29"/>
                </a:cubicBezTo>
                <a:cubicBezTo>
                  <a:pt x="154" y="29"/>
                  <a:pt x="155" y="29"/>
                  <a:pt x="156" y="28"/>
                </a:cubicBezTo>
                <a:cubicBezTo>
                  <a:pt x="165" y="7"/>
                  <a:pt x="201" y="4"/>
                  <a:pt x="200" y="32"/>
                </a:cubicBezTo>
                <a:cubicBezTo>
                  <a:pt x="200" y="34"/>
                  <a:pt x="200" y="35"/>
                  <a:pt x="201" y="35"/>
                </a:cubicBezTo>
                <a:cubicBezTo>
                  <a:pt x="202" y="36"/>
                  <a:pt x="204" y="37"/>
                  <a:pt x="206" y="36"/>
                </a:cubicBezTo>
                <a:cubicBezTo>
                  <a:pt x="215" y="28"/>
                  <a:pt x="228" y="23"/>
                  <a:pt x="238" y="31"/>
                </a:cubicBezTo>
                <a:cubicBezTo>
                  <a:pt x="245" y="38"/>
                  <a:pt x="245" y="51"/>
                  <a:pt x="241" y="59"/>
                </a:cubicBezTo>
                <a:cubicBezTo>
                  <a:pt x="240" y="60"/>
                  <a:pt x="240" y="62"/>
                  <a:pt x="241" y="63"/>
                </a:cubicBezTo>
                <a:cubicBezTo>
                  <a:pt x="241" y="65"/>
                  <a:pt x="243" y="66"/>
                  <a:pt x="245" y="65"/>
                </a:cubicBezTo>
                <a:cubicBezTo>
                  <a:pt x="255" y="62"/>
                  <a:pt x="265" y="65"/>
                  <a:pt x="271" y="74"/>
                </a:cubicBezTo>
                <a:cubicBezTo>
                  <a:pt x="278" y="85"/>
                  <a:pt x="271" y="95"/>
                  <a:pt x="260" y="99"/>
                </a:cubicBezTo>
                <a:close/>
              </a:path>
            </a:pathLst>
          </a:custGeom>
          <a:solidFill>
            <a:srgbClr val="3C3C3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HappyZcool-2016" panose="02010600030101010101" pitchFamily="2" charset="-122"/>
              <a:ea typeface="HappyZcool-2016" panose="02010600030101010101" pitchFamily="2" charset="-122"/>
              <a:sym typeface="HappyZcool-2016" panose="02010600030101010101" pitchFamily="2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F6AE796-7D18-40C5-B4EB-622086F317A9}"/>
              </a:ext>
            </a:extLst>
          </p:cNvPr>
          <p:cNvGrpSpPr/>
          <p:nvPr/>
        </p:nvGrpSpPr>
        <p:grpSpPr>
          <a:xfrm>
            <a:off x="6397262" y="3067700"/>
            <a:ext cx="1644649" cy="1683485"/>
            <a:chOff x="4654551" y="1951038"/>
            <a:chExt cx="2890838" cy="2959101"/>
          </a:xfrm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077D477-7A58-45DF-A351-8AC1048C32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6501" y="2057401"/>
              <a:ext cx="1585913" cy="2806700"/>
            </a:xfrm>
            <a:custGeom>
              <a:avLst/>
              <a:gdLst>
                <a:gd name="T0" fmla="*/ 354 w 373"/>
                <a:gd name="T1" fmla="*/ 166 h 660"/>
                <a:gd name="T2" fmla="*/ 344 w 373"/>
                <a:gd name="T3" fmla="*/ 198 h 660"/>
                <a:gd name="T4" fmla="*/ 230 w 373"/>
                <a:gd name="T5" fmla="*/ 14 h 660"/>
                <a:gd name="T6" fmla="*/ 50 w 373"/>
                <a:gd name="T7" fmla="*/ 77 h 660"/>
                <a:gd name="T8" fmla="*/ 39 w 373"/>
                <a:gd name="T9" fmla="*/ 74 h 660"/>
                <a:gd name="T10" fmla="*/ 25 w 373"/>
                <a:gd name="T11" fmla="*/ 99 h 660"/>
                <a:gd name="T12" fmla="*/ 23 w 373"/>
                <a:gd name="T13" fmla="*/ 164 h 660"/>
                <a:gd name="T14" fmla="*/ 31 w 373"/>
                <a:gd name="T15" fmla="*/ 205 h 660"/>
                <a:gd name="T16" fmla="*/ 53 w 373"/>
                <a:gd name="T17" fmla="*/ 239 h 660"/>
                <a:gd name="T18" fmla="*/ 50 w 373"/>
                <a:gd name="T19" fmla="*/ 512 h 660"/>
                <a:gd name="T20" fmla="*/ 132 w 373"/>
                <a:gd name="T21" fmla="*/ 513 h 660"/>
                <a:gd name="T22" fmla="*/ 82 w 373"/>
                <a:gd name="T23" fmla="*/ 639 h 660"/>
                <a:gd name="T24" fmla="*/ 138 w 373"/>
                <a:gd name="T25" fmla="*/ 645 h 660"/>
                <a:gd name="T26" fmla="*/ 141 w 373"/>
                <a:gd name="T27" fmla="*/ 636 h 660"/>
                <a:gd name="T28" fmla="*/ 140 w 373"/>
                <a:gd name="T29" fmla="*/ 512 h 660"/>
                <a:gd name="T30" fmla="*/ 276 w 373"/>
                <a:gd name="T31" fmla="*/ 634 h 660"/>
                <a:gd name="T32" fmla="*/ 282 w 373"/>
                <a:gd name="T33" fmla="*/ 640 h 660"/>
                <a:gd name="T34" fmla="*/ 337 w 373"/>
                <a:gd name="T35" fmla="*/ 627 h 660"/>
                <a:gd name="T36" fmla="*/ 267 w 373"/>
                <a:gd name="T37" fmla="*/ 502 h 660"/>
                <a:gd name="T38" fmla="*/ 344 w 373"/>
                <a:gd name="T39" fmla="*/ 487 h 660"/>
                <a:gd name="T40" fmla="*/ 241 w 373"/>
                <a:gd name="T41" fmla="*/ 285 h 660"/>
                <a:gd name="T42" fmla="*/ 369 w 373"/>
                <a:gd name="T43" fmla="*/ 191 h 660"/>
                <a:gd name="T44" fmla="*/ 27 w 373"/>
                <a:gd name="T45" fmla="*/ 199 h 660"/>
                <a:gd name="T46" fmla="*/ 24 w 373"/>
                <a:gd name="T47" fmla="*/ 171 h 660"/>
                <a:gd name="T48" fmla="*/ 27 w 373"/>
                <a:gd name="T49" fmla="*/ 199 h 660"/>
                <a:gd name="T50" fmla="*/ 129 w 373"/>
                <a:gd name="T51" fmla="*/ 640 h 660"/>
                <a:gd name="T52" fmla="*/ 307 w 373"/>
                <a:gd name="T53" fmla="*/ 628 h 660"/>
                <a:gd name="T54" fmla="*/ 318 w 373"/>
                <a:gd name="T55" fmla="*/ 634 h 660"/>
                <a:gd name="T56" fmla="*/ 289 w 373"/>
                <a:gd name="T57" fmla="*/ 634 h 660"/>
                <a:gd name="T58" fmla="*/ 31 w 373"/>
                <a:gd name="T59" fmla="*/ 86 h 660"/>
                <a:gd name="T60" fmla="*/ 36 w 373"/>
                <a:gd name="T61" fmla="*/ 100 h 660"/>
                <a:gd name="T62" fmla="*/ 277 w 373"/>
                <a:gd name="T63" fmla="*/ 389 h 660"/>
                <a:gd name="T64" fmla="*/ 64 w 373"/>
                <a:gd name="T65" fmla="*/ 507 h 660"/>
                <a:gd name="T66" fmla="*/ 232 w 373"/>
                <a:gd name="T67" fmla="*/ 288 h 660"/>
                <a:gd name="T68" fmla="*/ 245 w 373"/>
                <a:gd name="T69" fmla="*/ 273 h 660"/>
                <a:gd name="T70" fmla="*/ 51 w 373"/>
                <a:gd name="T71" fmla="*/ 94 h 660"/>
                <a:gd name="T72" fmla="*/ 223 w 373"/>
                <a:gd name="T73" fmla="*/ 16 h 660"/>
                <a:gd name="T74" fmla="*/ 340 w 373"/>
                <a:gd name="T75" fmla="*/ 125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3" h="660">
                  <a:moveTo>
                    <a:pt x="358" y="161"/>
                  </a:moveTo>
                  <a:cubicBezTo>
                    <a:pt x="355" y="160"/>
                    <a:pt x="353" y="164"/>
                    <a:pt x="354" y="166"/>
                  </a:cubicBezTo>
                  <a:cubicBezTo>
                    <a:pt x="358" y="172"/>
                    <a:pt x="362" y="179"/>
                    <a:pt x="360" y="187"/>
                  </a:cubicBezTo>
                  <a:cubicBezTo>
                    <a:pt x="358" y="194"/>
                    <a:pt x="351" y="198"/>
                    <a:pt x="344" y="198"/>
                  </a:cubicBezTo>
                  <a:cubicBezTo>
                    <a:pt x="350" y="184"/>
                    <a:pt x="353" y="168"/>
                    <a:pt x="354" y="151"/>
                  </a:cubicBezTo>
                  <a:cubicBezTo>
                    <a:pt x="355" y="79"/>
                    <a:pt x="292" y="33"/>
                    <a:pt x="230" y="14"/>
                  </a:cubicBezTo>
                  <a:cubicBezTo>
                    <a:pt x="231" y="13"/>
                    <a:pt x="230" y="12"/>
                    <a:pt x="229" y="12"/>
                  </a:cubicBezTo>
                  <a:cubicBezTo>
                    <a:pt x="166" y="0"/>
                    <a:pt x="90" y="26"/>
                    <a:pt x="50" y="77"/>
                  </a:cubicBezTo>
                  <a:cubicBezTo>
                    <a:pt x="50" y="77"/>
                    <a:pt x="50" y="77"/>
                    <a:pt x="49" y="78"/>
                  </a:cubicBezTo>
                  <a:cubicBezTo>
                    <a:pt x="47" y="76"/>
                    <a:pt x="43" y="74"/>
                    <a:pt x="39" y="74"/>
                  </a:cubicBezTo>
                  <a:cubicBezTo>
                    <a:pt x="33" y="74"/>
                    <a:pt x="25" y="77"/>
                    <a:pt x="23" y="83"/>
                  </a:cubicBezTo>
                  <a:cubicBezTo>
                    <a:pt x="20" y="88"/>
                    <a:pt x="22" y="95"/>
                    <a:pt x="25" y="99"/>
                  </a:cubicBezTo>
                  <a:cubicBezTo>
                    <a:pt x="27" y="102"/>
                    <a:pt x="30" y="104"/>
                    <a:pt x="33" y="105"/>
                  </a:cubicBezTo>
                  <a:cubicBezTo>
                    <a:pt x="25" y="124"/>
                    <a:pt x="22" y="144"/>
                    <a:pt x="23" y="164"/>
                  </a:cubicBezTo>
                  <a:cubicBezTo>
                    <a:pt x="13" y="171"/>
                    <a:pt x="0" y="182"/>
                    <a:pt x="5" y="196"/>
                  </a:cubicBezTo>
                  <a:cubicBezTo>
                    <a:pt x="9" y="206"/>
                    <a:pt x="23" y="215"/>
                    <a:pt x="31" y="205"/>
                  </a:cubicBezTo>
                  <a:cubicBezTo>
                    <a:pt x="32" y="205"/>
                    <a:pt x="32" y="204"/>
                    <a:pt x="32" y="204"/>
                  </a:cubicBezTo>
                  <a:cubicBezTo>
                    <a:pt x="37" y="216"/>
                    <a:pt x="44" y="228"/>
                    <a:pt x="53" y="239"/>
                  </a:cubicBezTo>
                  <a:cubicBezTo>
                    <a:pt x="74" y="265"/>
                    <a:pt x="103" y="282"/>
                    <a:pt x="135" y="289"/>
                  </a:cubicBezTo>
                  <a:cubicBezTo>
                    <a:pt x="102" y="361"/>
                    <a:pt x="78" y="438"/>
                    <a:pt x="50" y="512"/>
                  </a:cubicBezTo>
                  <a:cubicBezTo>
                    <a:pt x="49" y="515"/>
                    <a:pt x="52" y="519"/>
                    <a:pt x="56" y="519"/>
                  </a:cubicBezTo>
                  <a:cubicBezTo>
                    <a:pt x="81" y="517"/>
                    <a:pt x="107" y="515"/>
                    <a:pt x="132" y="513"/>
                  </a:cubicBezTo>
                  <a:cubicBezTo>
                    <a:pt x="118" y="551"/>
                    <a:pt x="114" y="597"/>
                    <a:pt x="131" y="635"/>
                  </a:cubicBezTo>
                  <a:cubicBezTo>
                    <a:pt x="116" y="627"/>
                    <a:pt x="97" y="629"/>
                    <a:pt x="82" y="639"/>
                  </a:cubicBezTo>
                  <a:cubicBezTo>
                    <a:pt x="79" y="641"/>
                    <a:pt x="79" y="645"/>
                    <a:pt x="82" y="647"/>
                  </a:cubicBezTo>
                  <a:cubicBezTo>
                    <a:pt x="98" y="657"/>
                    <a:pt x="124" y="660"/>
                    <a:pt x="138" y="645"/>
                  </a:cubicBezTo>
                  <a:cubicBezTo>
                    <a:pt x="139" y="644"/>
                    <a:pt x="139" y="642"/>
                    <a:pt x="139" y="641"/>
                  </a:cubicBezTo>
                  <a:cubicBezTo>
                    <a:pt x="141" y="640"/>
                    <a:pt x="142" y="638"/>
                    <a:pt x="141" y="636"/>
                  </a:cubicBezTo>
                  <a:cubicBezTo>
                    <a:pt x="132" y="593"/>
                    <a:pt x="126" y="556"/>
                    <a:pt x="140" y="513"/>
                  </a:cubicBezTo>
                  <a:cubicBezTo>
                    <a:pt x="140" y="513"/>
                    <a:pt x="140" y="512"/>
                    <a:pt x="140" y="512"/>
                  </a:cubicBezTo>
                  <a:cubicBezTo>
                    <a:pt x="179" y="509"/>
                    <a:pt x="219" y="506"/>
                    <a:pt x="259" y="503"/>
                  </a:cubicBezTo>
                  <a:cubicBezTo>
                    <a:pt x="277" y="546"/>
                    <a:pt x="282" y="587"/>
                    <a:pt x="276" y="634"/>
                  </a:cubicBezTo>
                  <a:cubicBezTo>
                    <a:pt x="276" y="637"/>
                    <a:pt x="278" y="639"/>
                    <a:pt x="281" y="639"/>
                  </a:cubicBezTo>
                  <a:cubicBezTo>
                    <a:pt x="281" y="639"/>
                    <a:pt x="281" y="640"/>
                    <a:pt x="282" y="640"/>
                  </a:cubicBezTo>
                  <a:cubicBezTo>
                    <a:pt x="289" y="649"/>
                    <a:pt x="305" y="647"/>
                    <a:pt x="315" y="644"/>
                  </a:cubicBezTo>
                  <a:cubicBezTo>
                    <a:pt x="323" y="642"/>
                    <a:pt x="337" y="638"/>
                    <a:pt x="337" y="627"/>
                  </a:cubicBezTo>
                  <a:cubicBezTo>
                    <a:pt x="338" y="603"/>
                    <a:pt x="301" y="622"/>
                    <a:pt x="287" y="629"/>
                  </a:cubicBezTo>
                  <a:cubicBezTo>
                    <a:pt x="295" y="586"/>
                    <a:pt x="288" y="540"/>
                    <a:pt x="267" y="502"/>
                  </a:cubicBezTo>
                  <a:cubicBezTo>
                    <a:pt x="291" y="500"/>
                    <a:pt x="315" y="498"/>
                    <a:pt x="339" y="496"/>
                  </a:cubicBezTo>
                  <a:cubicBezTo>
                    <a:pt x="343" y="496"/>
                    <a:pt x="347" y="491"/>
                    <a:pt x="344" y="487"/>
                  </a:cubicBezTo>
                  <a:cubicBezTo>
                    <a:pt x="324" y="454"/>
                    <a:pt x="306" y="420"/>
                    <a:pt x="289" y="386"/>
                  </a:cubicBezTo>
                  <a:cubicBezTo>
                    <a:pt x="272" y="353"/>
                    <a:pt x="259" y="317"/>
                    <a:pt x="241" y="285"/>
                  </a:cubicBezTo>
                  <a:cubicBezTo>
                    <a:pt x="284" y="272"/>
                    <a:pt x="321" y="245"/>
                    <a:pt x="340" y="206"/>
                  </a:cubicBezTo>
                  <a:cubicBezTo>
                    <a:pt x="352" y="208"/>
                    <a:pt x="364" y="202"/>
                    <a:pt x="369" y="191"/>
                  </a:cubicBezTo>
                  <a:cubicBezTo>
                    <a:pt x="373" y="180"/>
                    <a:pt x="369" y="166"/>
                    <a:pt x="358" y="161"/>
                  </a:cubicBezTo>
                  <a:close/>
                  <a:moveTo>
                    <a:pt x="27" y="199"/>
                  </a:moveTo>
                  <a:cubicBezTo>
                    <a:pt x="19" y="203"/>
                    <a:pt x="12" y="194"/>
                    <a:pt x="14" y="187"/>
                  </a:cubicBezTo>
                  <a:cubicBezTo>
                    <a:pt x="15" y="181"/>
                    <a:pt x="19" y="176"/>
                    <a:pt x="24" y="171"/>
                  </a:cubicBezTo>
                  <a:cubicBezTo>
                    <a:pt x="25" y="181"/>
                    <a:pt x="27" y="190"/>
                    <a:pt x="30" y="199"/>
                  </a:cubicBezTo>
                  <a:cubicBezTo>
                    <a:pt x="29" y="199"/>
                    <a:pt x="28" y="199"/>
                    <a:pt x="27" y="199"/>
                  </a:cubicBezTo>
                  <a:close/>
                  <a:moveTo>
                    <a:pt x="96" y="643"/>
                  </a:moveTo>
                  <a:cubicBezTo>
                    <a:pt x="106" y="637"/>
                    <a:pt x="118" y="637"/>
                    <a:pt x="129" y="640"/>
                  </a:cubicBezTo>
                  <a:cubicBezTo>
                    <a:pt x="118" y="644"/>
                    <a:pt x="107" y="647"/>
                    <a:pt x="96" y="643"/>
                  </a:cubicBezTo>
                  <a:close/>
                  <a:moveTo>
                    <a:pt x="307" y="628"/>
                  </a:moveTo>
                  <a:cubicBezTo>
                    <a:pt x="310" y="626"/>
                    <a:pt x="322" y="621"/>
                    <a:pt x="325" y="624"/>
                  </a:cubicBezTo>
                  <a:cubicBezTo>
                    <a:pt x="332" y="630"/>
                    <a:pt x="321" y="633"/>
                    <a:pt x="318" y="634"/>
                  </a:cubicBezTo>
                  <a:cubicBezTo>
                    <a:pt x="315" y="635"/>
                    <a:pt x="312" y="635"/>
                    <a:pt x="309" y="636"/>
                  </a:cubicBezTo>
                  <a:cubicBezTo>
                    <a:pt x="301" y="637"/>
                    <a:pt x="296" y="636"/>
                    <a:pt x="289" y="634"/>
                  </a:cubicBezTo>
                  <a:cubicBezTo>
                    <a:pt x="295" y="632"/>
                    <a:pt x="301" y="630"/>
                    <a:pt x="307" y="628"/>
                  </a:cubicBezTo>
                  <a:close/>
                  <a:moveTo>
                    <a:pt x="31" y="86"/>
                  </a:moveTo>
                  <a:cubicBezTo>
                    <a:pt x="34" y="81"/>
                    <a:pt x="40" y="83"/>
                    <a:pt x="44" y="85"/>
                  </a:cubicBezTo>
                  <a:cubicBezTo>
                    <a:pt x="41" y="90"/>
                    <a:pt x="38" y="95"/>
                    <a:pt x="36" y="100"/>
                  </a:cubicBezTo>
                  <a:cubicBezTo>
                    <a:pt x="31" y="97"/>
                    <a:pt x="27" y="90"/>
                    <a:pt x="31" y="86"/>
                  </a:cubicBezTo>
                  <a:close/>
                  <a:moveTo>
                    <a:pt x="277" y="389"/>
                  </a:moveTo>
                  <a:cubicBezTo>
                    <a:pt x="293" y="421"/>
                    <a:pt x="311" y="453"/>
                    <a:pt x="329" y="485"/>
                  </a:cubicBezTo>
                  <a:cubicBezTo>
                    <a:pt x="241" y="492"/>
                    <a:pt x="153" y="500"/>
                    <a:pt x="64" y="507"/>
                  </a:cubicBezTo>
                  <a:cubicBezTo>
                    <a:pt x="91" y="436"/>
                    <a:pt x="122" y="364"/>
                    <a:pt x="143" y="291"/>
                  </a:cubicBezTo>
                  <a:cubicBezTo>
                    <a:pt x="172" y="297"/>
                    <a:pt x="203" y="295"/>
                    <a:pt x="232" y="288"/>
                  </a:cubicBezTo>
                  <a:cubicBezTo>
                    <a:pt x="242" y="323"/>
                    <a:pt x="261" y="357"/>
                    <a:pt x="277" y="389"/>
                  </a:cubicBezTo>
                  <a:close/>
                  <a:moveTo>
                    <a:pt x="245" y="273"/>
                  </a:moveTo>
                  <a:cubicBezTo>
                    <a:pt x="189" y="294"/>
                    <a:pt x="119" y="289"/>
                    <a:pt x="74" y="247"/>
                  </a:cubicBezTo>
                  <a:cubicBezTo>
                    <a:pt x="31" y="207"/>
                    <a:pt x="19" y="144"/>
                    <a:pt x="51" y="94"/>
                  </a:cubicBezTo>
                  <a:cubicBezTo>
                    <a:pt x="69" y="65"/>
                    <a:pt x="98" y="44"/>
                    <a:pt x="130" y="32"/>
                  </a:cubicBezTo>
                  <a:cubicBezTo>
                    <a:pt x="160" y="21"/>
                    <a:pt x="192" y="20"/>
                    <a:pt x="223" y="16"/>
                  </a:cubicBezTo>
                  <a:cubicBezTo>
                    <a:pt x="222" y="17"/>
                    <a:pt x="223" y="20"/>
                    <a:pt x="225" y="21"/>
                  </a:cubicBezTo>
                  <a:cubicBezTo>
                    <a:pt x="274" y="36"/>
                    <a:pt x="328" y="71"/>
                    <a:pt x="340" y="125"/>
                  </a:cubicBezTo>
                  <a:cubicBezTo>
                    <a:pt x="356" y="192"/>
                    <a:pt x="304" y="250"/>
                    <a:pt x="245" y="273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E878DC90-CE48-4338-B0F3-009C40FBF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9" y="2232026"/>
              <a:ext cx="174625" cy="204788"/>
            </a:xfrm>
            <a:custGeom>
              <a:avLst/>
              <a:gdLst>
                <a:gd name="T0" fmla="*/ 32 w 41"/>
                <a:gd name="T1" fmla="*/ 11 h 48"/>
                <a:gd name="T2" fmla="*/ 8 w 41"/>
                <a:gd name="T3" fmla="*/ 29 h 48"/>
                <a:gd name="T4" fmla="*/ 13 w 41"/>
                <a:gd name="T5" fmla="*/ 27 h 48"/>
                <a:gd name="T6" fmla="*/ 28 w 41"/>
                <a:gd name="T7" fmla="*/ 20 h 48"/>
                <a:gd name="T8" fmla="*/ 26 w 41"/>
                <a:gd name="T9" fmla="*/ 32 h 48"/>
                <a:gd name="T10" fmla="*/ 18 w 41"/>
                <a:gd name="T11" fmla="*/ 39 h 48"/>
                <a:gd name="T12" fmla="*/ 19 w 41"/>
                <a:gd name="T13" fmla="*/ 44 h 48"/>
                <a:gd name="T14" fmla="*/ 37 w 41"/>
                <a:gd name="T15" fmla="*/ 33 h 48"/>
                <a:gd name="T16" fmla="*/ 32 w 41"/>
                <a:gd name="T17" fmla="*/ 1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8">
                  <a:moveTo>
                    <a:pt x="32" y="11"/>
                  </a:moveTo>
                  <a:cubicBezTo>
                    <a:pt x="19" y="0"/>
                    <a:pt x="0" y="15"/>
                    <a:pt x="8" y="29"/>
                  </a:cubicBezTo>
                  <a:cubicBezTo>
                    <a:pt x="9" y="32"/>
                    <a:pt x="14" y="30"/>
                    <a:pt x="13" y="27"/>
                  </a:cubicBezTo>
                  <a:cubicBezTo>
                    <a:pt x="10" y="17"/>
                    <a:pt x="23" y="11"/>
                    <a:pt x="28" y="20"/>
                  </a:cubicBezTo>
                  <a:cubicBezTo>
                    <a:pt x="31" y="24"/>
                    <a:pt x="30" y="29"/>
                    <a:pt x="26" y="32"/>
                  </a:cubicBezTo>
                  <a:cubicBezTo>
                    <a:pt x="24" y="35"/>
                    <a:pt x="20" y="36"/>
                    <a:pt x="18" y="39"/>
                  </a:cubicBezTo>
                  <a:cubicBezTo>
                    <a:pt x="17" y="41"/>
                    <a:pt x="17" y="43"/>
                    <a:pt x="19" y="44"/>
                  </a:cubicBezTo>
                  <a:cubicBezTo>
                    <a:pt x="26" y="48"/>
                    <a:pt x="34" y="39"/>
                    <a:pt x="37" y="33"/>
                  </a:cubicBezTo>
                  <a:cubicBezTo>
                    <a:pt x="41" y="25"/>
                    <a:pt x="38" y="16"/>
                    <a:pt x="32" y="1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18E0E749-2FDB-4B38-A55B-47C4DCC58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476" y="2062163"/>
              <a:ext cx="207963" cy="301625"/>
            </a:xfrm>
            <a:custGeom>
              <a:avLst/>
              <a:gdLst>
                <a:gd name="T0" fmla="*/ 47 w 49"/>
                <a:gd name="T1" fmla="*/ 63 h 71"/>
                <a:gd name="T2" fmla="*/ 9 w 49"/>
                <a:gd name="T3" fmla="*/ 4 h 71"/>
                <a:gd name="T4" fmla="*/ 2 w 49"/>
                <a:gd name="T5" fmla="*/ 9 h 71"/>
                <a:gd name="T6" fmla="*/ 41 w 49"/>
                <a:gd name="T7" fmla="*/ 67 h 71"/>
                <a:gd name="T8" fmla="*/ 47 w 49"/>
                <a:gd name="T9" fmla="*/ 6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71">
                  <a:moveTo>
                    <a:pt x="47" y="63"/>
                  </a:moveTo>
                  <a:cubicBezTo>
                    <a:pt x="34" y="44"/>
                    <a:pt x="21" y="24"/>
                    <a:pt x="9" y="4"/>
                  </a:cubicBezTo>
                  <a:cubicBezTo>
                    <a:pt x="6" y="0"/>
                    <a:pt x="0" y="4"/>
                    <a:pt x="2" y="9"/>
                  </a:cubicBezTo>
                  <a:cubicBezTo>
                    <a:pt x="12" y="30"/>
                    <a:pt x="25" y="50"/>
                    <a:pt x="41" y="67"/>
                  </a:cubicBezTo>
                  <a:cubicBezTo>
                    <a:pt x="44" y="71"/>
                    <a:pt x="49" y="66"/>
                    <a:pt x="47" y="63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C870658C-CD9B-471F-ACDA-96C881BB2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6314" y="2189163"/>
              <a:ext cx="288925" cy="187325"/>
            </a:xfrm>
            <a:custGeom>
              <a:avLst/>
              <a:gdLst>
                <a:gd name="T0" fmla="*/ 66 w 68"/>
                <a:gd name="T1" fmla="*/ 39 h 44"/>
                <a:gd name="T2" fmla="*/ 7 w 68"/>
                <a:gd name="T3" fmla="*/ 2 h 44"/>
                <a:gd name="T4" fmla="*/ 4 w 68"/>
                <a:gd name="T5" fmla="*/ 9 h 44"/>
                <a:gd name="T6" fmla="*/ 63 w 68"/>
                <a:gd name="T7" fmla="*/ 43 h 44"/>
                <a:gd name="T8" fmla="*/ 66 w 68"/>
                <a:gd name="T9" fmla="*/ 3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44">
                  <a:moveTo>
                    <a:pt x="66" y="39"/>
                  </a:moveTo>
                  <a:cubicBezTo>
                    <a:pt x="49" y="24"/>
                    <a:pt x="28" y="10"/>
                    <a:pt x="7" y="2"/>
                  </a:cubicBezTo>
                  <a:cubicBezTo>
                    <a:pt x="2" y="0"/>
                    <a:pt x="0" y="7"/>
                    <a:pt x="4" y="9"/>
                  </a:cubicBezTo>
                  <a:cubicBezTo>
                    <a:pt x="22" y="21"/>
                    <a:pt x="43" y="32"/>
                    <a:pt x="63" y="43"/>
                  </a:cubicBezTo>
                  <a:cubicBezTo>
                    <a:pt x="65" y="44"/>
                    <a:pt x="68" y="41"/>
                    <a:pt x="66" y="39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612E1CE5-4607-404A-BE23-FFD230A20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4551" y="2384426"/>
              <a:ext cx="387350" cy="77788"/>
            </a:xfrm>
            <a:custGeom>
              <a:avLst/>
              <a:gdLst>
                <a:gd name="T0" fmla="*/ 88 w 91"/>
                <a:gd name="T1" fmla="*/ 13 h 18"/>
                <a:gd name="T2" fmla="*/ 3 w 91"/>
                <a:gd name="T3" fmla="*/ 4 h 18"/>
                <a:gd name="T4" fmla="*/ 3 w 91"/>
                <a:gd name="T5" fmla="*/ 11 h 18"/>
                <a:gd name="T6" fmla="*/ 43 w 91"/>
                <a:gd name="T7" fmla="*/ 14 h 18"/>
                <a:gd name="T8" fmla="*/ 87 w 91"/>
                <a:gd name="T9" fmla="*/ 18 h 18"/>
                <a:gd name="T10" fmla="*/ 88 w 91"/>
                <a:gd name="T11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" h="18">
                  <a:moveTo>
                    <a:pt x="88" y="13"/>
                  </a:moveTo>
                  <a:cubicBezTo>
                    <a:pt x="62" y="7"/>
                    <a:pt x="29" y="0"/>
                    <a:pt x="3" y="4"/>
                  </a:cubicBezTo>
                  <a:cubicBezTo>
                    <a:pt x="0" y="5"/>
                    <a:pt x="0" y="10"/>
                    <a:pt x="3" y="11"/>
                  </a:cubicBezTo>
                  <a:cubicBezTo>
                    <a:pt x="16" y="15"/>
                    <a:pt x="30" y="14"/>
                    <a:pt x="43" y="14"/>
                  </a:cubicBezTo>
                  <a:cubicBezTo>
                    <a:pt x="57" y="15"/>
                    <a:pt x="72" y="17"/>
                    <a:pt x="87" y="18"/>
                  </a:cubicBezTo>
                  <a:cubicBezTo>
                    <a:pt x="90" y="18"/>
                    <a:pt x="91" y="13"/>
                    <a:pt x="88" y="13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5610044C-A874-4554-A981-6619E32CA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3614" y="2487613"/>
              <a:ext cx="306388" cy="144463"/>
            </a:xfrm>
            <a:custGeom>
              <a:avLst/>
              <a:gdLst>
                <a:gd name="T0" fmla="*/ 66 w 72"/>
                <a:gd name="T1" fmla="*/ 0 h 34"/>
                <a:gd name="T2" fmla="*/ 3 w 72"/>
                <a:gd name="T3" fmla="*/ 26 h 34"/>
                <a:gd name="T4" fmla="*/ 6 w 72"/>
                <a:gd name="T5" fmla="*/ 32 h 34"/>
                <a:gd name="T6" fmla="*/ 68 w 72"/>
                <a:gd name="T7" fmla="*/ 6 h 34"/>
                <a:gd name="T8" fmla="*/ 66 w 72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34">
                  <a:moveTo>
                    <a:pt x="66" y="0"/>
                  </a:moveTo>
                  <a:cubicBezTo>
                    <a:pt x="44" y="4"/>
                    <a:pt x="20" y="11"/>
                    <a:pt x="3" y="26"/>
                  </a:cubicBezTo>
                  <a:cubicBezTo>
                    <a:pt x="0" y="28"/>
                    <a:pt x="3" y="34"/>
                    <a:pt x="6" y="32"/>
                  </a:cubicBezTo>
                  <a:cubicBezTo>
                    <a:pt x="27" y="23"/>
                    <a:pt x="46" y="13"/>
                    <a:pt x="68" y="6"/>
                  </a:cubicBezTo>
                  <a:cubicBezTo>
                    <a:pt x="72" y="5"/>
                    <a:pt x="70" y="0"/>
                    <a:pt x="66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CB0475CE-14EA-41BF-8563-94D8A5B31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3189" y="1951038"/>
              <a:ext cx="127000" cy="280988"/>
            </a:xfrm>
            <a:custGeom>
              <a:avLst/>
              <a:gdLst>
                <a:gd name="T0" fmla="*/ 23 w 30"/>
                <a:gd name="T1" fmla="*/ 4 h 66"/>
                <a:gd name="T2" fmla="*/ 2 w 30"/>
                <a:gd name="T3" fmla="*/ 61 h 66"/>
                <a:gd name="T4" fmla="*/ 8 w 30"/>
                <a:gd name="T5" fmla="*/ 63 h 66"/>
                <a:gd name="T6" fmla="*/ 29 w 30"/>
                <a:gd name="T7" fmla="*/ 6 h 66"/>
                <a:gd name="T8" fmla="*/ 23 w 30"/>
                <a:gd name="T9" fmla="*/ 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66">
                  <a:moveTo>
                    <a:pt x="23" y="4"/>
                  </a:moveTo>
                  <a:cubicBezTo>
                    <a:pt x="15" y="22"/>
                    <a:pt x="8" y="42"/>
                    <a:pt x="2" y="61"/>
                  </a:cubicBezTo>
                  <a:cubicBezTo>
                    <a:pt x="0" y="65"/>
                    <a:pt x="7" y="66"/>
                    <a:pt x="8" y="63"/>
                  </a:cubicBezTo>
                  <a:cubicBezTo>
                    <a:pt x="16" y="44"/>
                    <a:pt x="24" y="26"/>
                    <a:pt x="29" y="6"/>
                  </a:cubicBezTo>
                  <a:cubicBezTo>
                    <a:pt x="30" y="3"/>
                    <a:pt x="25" y="0"/>
                    <a:pt x="23" y="4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CA4B6B8A-5BAE-4F74-B84E-647C895D4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214" y="2044701"/>
              <a:ext cx="220663" cy="225425"/>
            </a:xfrm>
            <a:custGeom>
              <a:avLst/>
              <a:gdLst>
                <a:gd name="T0" fmla="*/ 44 w 52"/>
                <a:gd name="T1" fmla="*/ 2 h 53"/>
                <a:gd name="T2" fmla="*/ 2 w 52"/>
                <a:gd name="T3" fmla="*/ 46 h 53"/>
                <a:gd name="T4" fmla="*/ 7 w 52"/>
                <a:gd name="T5" fmla="*/ 50 h 53"/>
                <a:gd name="T6" fmla="*/ 49 w 52"/>
                <a:gd name="T7" fmla="*/ 6 h 53"/>
                <a:gd name="T8" fmla="*/ 44 w 52"/>
                <a:gd name="T9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3">
                  <a:moveTo>
                    <a:pt x="44" y="2"/>
                  </a:moveTo>
                  <a:cubicBezTo>
                    <a:pt x="29" y="15"/>
                    <a:pt x="16" y="31"/>
                    <a:pt x="2" y="46"/>
                  </a:cubicBezTo>
                  <a:cubicBezTo>
                    <a:pt x="0" y="49"/>
                    <a:pt x="4" y="53"/>
                    <a:pt x="7" y="50"/>
                  </a:cubicBezTo>
                  <a:cubicBezTo>
                    <a:pt x="21" y="36"/>
                    <a:pt x="37" y="22"/>
                    <a:pt x="49" y="6"/>
                  </a:cubicBezTo>
                  <a:cubicBezTo>
                    <a:pt x="52" y="3"/>
                    <a:pt x="47" y="0"/>
                    <a:pt x="44" y="2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209FC49D-6C39-4CD3-90C1-F10BFF7B2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2251" y="2206626"/>
              <a:ext cx="314325" cy="123825"/>
            </a:xfrm>
            <a:custGeom>
              <a:avLst/>
              <a:gdLst>
                <a:gd name="T0" fmla="*/ 67 w 74"/>
                <a:gd name="T1" fmla="*/ 1 h 29"/>
                <a:gd name="T2" fmla="*/ 3 w 74"/>
                <a:gd name="T3" fmla="*/ 23 h 29"/>
                <a:gd name="T4" fmla="*/ 5 w 74"/>
                <a:gd name="T5" fmla="*/ 28 h 29"/>
                <a:gd name="T6" fmla="*/ 70 w 74"/>
                <a:gd name="T7" fmla="*/ 8 h 29"/>
                <a:gd name="T8" fmla="*/ 67 w 74"/>
                <a:gd name="T9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9">
                  <a:moveTo>
                    <a:pt x="67" y="1"/>
                  </a:moveTo>
                  <a:cubicBezTo>
                    <a:pt x="46" y="6"/>
                    <a:pt x="24" y="15"/>
                    <a:pt x="3" y="23"/>
                  </a:cubicBezTo>
                  <a:cubicBezTo>
                    <a:pt x="0" y="24"/>
                    <a:pt x="1" y="29"/>
                    <a:pt x="5" y="28"/>
                  </a:cubicBezTo>
                  <a:cubicBezTo>
                    <a:pt x="26" y="22"/>
                    <a:pt x="49" y="16"/>
                    <a:pt x="70" y="8"/>
                  </a:cubicBezTo>
                  <a:cubicBezTo>
                    <a:pt x="74" y="6"/>
                    <a:pt x="71" y="0"/>
                    <a:pt x="67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6D9C642C-1792-40E8-BB23-80F232D72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2251" y="2359026"/>
              <a:ext cx="314325" cy="103188"/>
            </a:xfrm>
            <a:custGeom>
              <a:avLst/>
              <a:gdLst>
                <a:gd name="T0" fmla="*/ 70 w 74"/>
                <a:gd name="T1" fmla="*/ 16 h 24"/>
                <a:gd name="T2" fmla="*/ 4 w 74"/>
                <a:gd name="T3" fmla="*/ 0 h 24"/>
                <a:gd name="T4" fmla="*/ 4 w 74"/>
                <a:gd name="T5" fmla="*/ 6 h 24"/>
                <a:gd name="T6" fmla="*/ 67 w 74"/>
                <a:gd name="T7" fmla="*/ 23 h 24"/>
                <a:gd name="T8" fmla="*/ 70 w 74"/>
                <a:gd name="T9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4">
                  <a:moveTo>
                    <a:pt x="70" y="16"/>
                  </a:moveTo>
                  <a:cubicBezTo>
                    <a:pt x="50" y="6"/>
                    <a:pt x="26" y="1"/>
                    <a:pt x="4" y="0"/>
                  </a:cubicBezTo>
                  <a:cubicBezTo>
                    <a:pt x="0" y="0"/>
                    <a:pt x="0" y="5"/>
                    <a:pt x="4" y="6"/>
                  </a:cubicBezTo>
                  <a:cubicBezTo>
                    <a:pt x="27" y="9"/>
                    <a:pt x="46" y="15"/>
                    <a:pt x="67" y="23"/>
                  </a:cubicBezTo>
                  <a:cubicBezTo>
                    <a:pt x="71" y="24"/>
                    <a:pt x="74" y="18"/>
                    <a:pt x="70" y="16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00AFE650-C843-418E-908B-F2C4D2064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2726" y="2827338"/>
              <a:ext cx="1028700" cy="327025"/>
            </a:xfrm>
            <a:custGeom>
              <a:avLst/>
              <a:gdLst>
                <a:gd name="T0" fmla="*/ 231 w 242"/>
                <a:gd name="T1" fmla="*/ 5 h 77"/>
                <a:gd name="T2" fmla="*/ 122 w 242"/>
                <a:gd name="T3" fmla="*/ 61 h 77"/>
                <a:gd name="T4" fmla="*/ 62 w 242"/>
                <a:gd name="T5" fmla="*/ 50 h 77"/>
                <a:gd name="T6" fmla="*/ 12 w 242"/>
                <a:gd name="T7" fmla="*/ 19 h 77"/>
                <a:gd name="T8" fmla="*/ 11 w 242"/>
                <a:gd name="T9" fmla="*/ 18 h 77"/>
                <a:gd name="T10" fmla="*/ 4 w 242"/>
                <a:gd name="T11" fmla="*/ 19 h 77"/>
                <a:gd name="T12" fmla="*/ 2 w 242"/>
                <a:gd name="T13" fmla="*/ 25 h 77"/>
                <a:gd name="T14" fmla="*/ 134 w 242"/>
                <a:gd name="T15" fmla="*/ 74 h 77"/>
                <a:gd name="T16" fmla="*/ 240 w 242"/>
                <a:gd name="T17" fmla="*/ 9 h 77"/>
                <a:gd name="T18" fmla="*/ 231 w 242"/>
                <a:gd name="T19" fmla="*/ 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2" h="77">
                  <a:moveTo>
                    <a:pt x="231" y="5"/>
                  </a:moveTo>
                  <a:cubicBezTo>
                    <a:pt x="210" y="45"/>
                    <a:pt x="166" y="61"/>
                    <a:pt x="122" y="61"/>
                  </a:cubicBezTo>
                  <a:cubicBezTo>
                    <a:pt x="102" y="61"/>
                    <a:pt x="82" y="57"/>
                    <a:pt x="62" y="50"/>
                  </a:cubicBezTo>
                  <a:cubicBezTo>
                    <a:pt x="58" y="48"/>
                    <a:pt x="7" y="22"/>
                    <a:pt x="12" y="19"/>
                  </a:cubicBezTo>
                  <a:cubicBezTo>
                    <a:pt x="12" y="18"/>
                    <a:pt x="12" y="18"/>
                    <a:pt x="11" y="18"/>
                  </a:cubicBezTo>
                  <a:cubicBezTo>
                    <a:pt x="7" y="17"/>
                    <a:pt x="8" y="17"/>
                    <a:pt x="4" y="19"/>
                  </a:cubicBezTo>
                  <a:cubicBezTo>
                    <a:pt x="1" y="20"/>
                    <a:pt x="0" y="23"/>
                    <a:pt x="2" y="25"/>
                  </a:cubicBezTo>
                  <a:cubicBezTo>
                    <a:pt x="35" y="61"/>
                    <a:pt x="87" y="77"/>
                    <a:pt x="134" y="74"/>
                  </a:cubicBezTo>
                  <a:cubicBezTo>
                    <a:pt x="175" y="71"/>
                    <a:pt x="229" y="53"/>
                    <a:pt x="240" y="9"/>
                  </a:cubicBezTo>
                  <a:cubicBezTo>
                    <a:pt x="242" y="3"/>
                    <a:pt x="234" y="0"/>
                    <a:pt x="231" y="5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DFDBF093-8833-4122-9312-A497930B6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0714" y="2682876"/>
              <a:ext cx="195263" cy="207963"/>
            </a:xfrm>
            <a:custGeom>
              <a:avLst/>
              <a:gdLst>
                <a:gd name="T0" fmla="*/ 39 w 46"/>
                <a:gd name="T1" fmla="*/ 25 h 49"/>
                <a:gd name="T2" fmla="*/ 19 w 46"/>
                <a:gd name="T3" fmla="*/ 31 h 49"/>
                <a:gd name="T4" fmla="*/ 29 w 46"/>
                <a:gd name="T5" fmla="*/ 13 h 49"/>
                <a:gd name="T6" fmla="*/ 31 w 46"/>
                <a:gd name="T7" fmla="*/ 8 h 49"/>
                <a:gd name="T8" fmla="*/ 9 w 46"/>
                <a:gd name="T9" fmla="*/ 35 h 49"/>
                <a:gd name="T10" fmla="*/ 46 w 46"/>
                <a:gd name="T11" fmla="*/ 28 h 49"/>
                <a:gd name="T12" fmla="*/ 39 w 46"/>
                <a:gd name="T13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49">
                  <a:moveTo>
                    <a:pt x="39" y="25"/>
                  </a:moveTo>
                  <a:cubicBezTo>
                    <a:pt x="35" y="31"/>
                    <a:pt x="26" y="37"/>
                    <a:pt x="19" y="31"/>
                  </a:cubicBezTo>
                  <a:cubicBezTo>
                    <a:pt x="11" y="25"/>
                    <a:pt x="21" y="11"/>
                    <a:pt x="29" y="13"/>
                  </a:cubicBezTo>
                  <a:cubicBezTo>
                    <a:pt x="32" y="13"/>
                    <a:pt x="35" y="9"/>
                    <a:pt x="31" y="8"/>
                  </a:cubicBezTo>
                  <a:cubicBezTo>
                    <a:pt x="15" y="0"/>
                    <a:pt x="0" y="21"/>
                    <a:pt x="9" y="35"/>
                  </a:cubicBezTo>
                  <a:cubicBezTo>
                    <a:pt x="18" y="49"/>
                    <a:pt x="44" y="45"/>
                    <a:pt x="46" y="28"/>
                  </a:cubicBezTo>
                  <a:cubicBezTo>
                    <a:pt x="46" y="25"/>
                    <a:pt x="41" y="23"/>
                    <a:pt x="39" y="25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36" name="Freeform 17">
              <a:extLst>
                <a:ext uri="{FF2B5EF4-FFF2-40B4-BE49-F238E27FC236}">
                  <a16:creationId xmlns:a16="http://schemas.microsoft.com/office/drawing/2014/main" id="{85518F2D-2E32-4A99-9D33-F6DF83642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4964" y="2533651"/>
              <a:ext cx="166688" cy="141288"/>
            </a:xfrm>
            <a:custGeom>
              <a:avLst/>
              <a:gdLst>
                <a:gd name="T0" fmla="*/ 13 w 39"/>
                <a:gd name="T1" fmla="*/ 4 h 33"/>
                <a:gd name="T2" fmla="*/ 5 w 39"/>
                <a:gd name="T3" fmla="*/ 30 h 33"/>
                <a:gd name="T4" fmla="*/ 11 w 39"/>
                <a:gd name="T5" fmla="*/ 27 h 33"/>
                <a:gd name="T6" fmla="*/ 17 w 39"/>
                <a:gd name="T7" fmla="*/ 13 h 33"/>
                <a:gd name="T8" fmla="*/ 31 w 39"/>
                <a:gd name="T9" fmla="*/ 20 h 33"/>
                <a:gd name="T10" fmla="*/ 39 w 39"/>
                <a:gd name="T11" fmla="*/ 18 h 33"/>
                <a:gd name="T12" fmla="*/ 13 w 39"/>
                <a:gd name="T13" fmla="*/ 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3">
                  <a:moveTo>
                    <a:pt x="13" y="4"/>
                  </a:moveTo>
                  <a:cubicBezTo>
                    <a:pt x="4" y="8"/>
                    <a:pt x="0" y="21"/>
                    <a:pt x="5" y="30"/>
                  </a:cubicBezTo>
                  <a:cubicBezTo>
                    <a:pt x="7" y="33"/>
                    <a:pt x="12" y="31"/>
                    <a:pt x="11" y="27"/>
                  </a:cubicBezTo>
                  <a:cubicBezTo>
                    <a:pt x="9" y="22"/>
                    <a:pt x="11" y="15"/>
                    <a:pt x="17" y="13"/>
                  </a:cubicBezTo>
                  <a:cubicBezTo>
                    <a:pt x="23" y="11"/>
                    <a:pt x="28" y="15"/>
                    <a:pt x="31" y="20"/>
                  </a:cubicBezTo>
                  <a:cubicBezTo>
                    <a:pt x="33" y="23"/>
                    <a:pt x="39" y="22"/>
                    <a:pt x="39" y="18"/>
                  </a:cubicBezTo>
                  <a:cubicBezTo>
                    <a:pt x="38" y="6"/>
                    <a:pt x="24" y="0"/>
                    <a:pt x="13" y="4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37" name="Freeform 18">
              <a:extLst>
                <a:ext uri="{FF2B5EF4-FFF2-40B4-BE49-F238E27FC236}">
                  <a16:creationId xmlns:a16="http://schemas.microsoft.com/office/drawing/2014/main" id="{C46C5AD4-C092-43AA-B85E-AAF53206C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9801" y="2508251"/>
              <a:ext cx="195263" cy="136525"/>
            </a:xfrm>
            <a:custGeom>
              <a:avLst/>
              <a:gdLst>
                <a:gd name="T0" fmla="*/ 20 w 46"/>
                <a:gd name="T1" fmla="*/ 0 h 32"/>
                <a:gd name="T2" fmla="*/ 0 w 46"/>
                <a:gd name="T3" fmla="*/ 27 h 32"/>
                <a:gd name="T4" fmla="*/ 8 w 46"/>
                <a:gd name="T5" fmla="*/ 27 h 32"/>
                <a:gd name="T6" fmla="*/ 18 w 46"/>
                <a:gd name="T7" fmla="*/ 11 h 32"/>
                <a:gd name="T8" fmla="*/ 27 w 46"/>
                <a:gd name="T9" fmla="*/ 12 h 32"/>
                <a:gd name="T10" fmla="*/ 31 w 46"/>
                <a:gd name="T11" fmla="*/ 21 h 32"/>
                <a:gd name="T12" fmla="*/ 39 w 46"/>
                <a:gd name="T13" fmla="*/ 24 h 32"/>
                <a:gd name="T14" fmla="*/ 20 w 46"/>
                <a:gd name="T1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32">
                  <a:moveTo>
                    <a:pt x="20" y="0"/>
                  </a:moveTo>
                  <a:cubicBezTo>
                    <a:pt x="7" y="1"/>
                    <a:pt x="0" y="15"/>
                    <a:pt x="0" y="27"/>
                  </a:cubicBezTo>
                  <a:cubicBezTo>
                    <a:pt x="0" y="32"/>
                    <a:pt x="8" y="32"/>
                    <a:pt x="8" y="27"/>
                  </a:cubicBezTo>
                  <a:cubicBezTo>
                    <a:pt x="8" y="21"/>
                    <a:pt x="11" y="13"/>
                    <a:pt x="18" y="11"/>
                  </a:cubicBezTo>
                  <a:cubicBezTo>
                    <a:pt x="21" y="9"/>
                    <a:pt x="24" y="10"/>
                    <a:pt x="27" y="12"/>
                  </a:cubicBezTo>
                  <a:cubicBezTo>
                    <a:pt x="30" y="15"/>
                    <a:pt x="30" y="17"/>
                    <a:pt x="31" y="21"/>
                  </a:cubicBezTo>
                  <a:cubicBezTo>
                    <a:pt x="31" y="26"/>
                    <a:pt x="37" y="28"/>
                    <a:pt x="39" y="24"/>
                  </a:cubicBezTo>
                  <a:cubicBezTo>
                    <a:pt x="46" y="12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4F91C3EB-4557-472D-A8C0-C7C540C35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6164" y="3248026"/>
              <a:ext cx="858838" cy="293688"/>
            </a:xfrm>
            <a:custGeom>
              <a:avLst/>
              <a:gdLst>
                <a:gd name="T0" fmla="*/ 194 w 202"/>
                <a:gd name="T1" fmla="*/ 4 h 69"/>
                <a:gd name="T2" fmla="*/ 187 w 202"/>
                <a:gd name="T3" fmla="*/ 6 h 69"/>
                <a:gd name="T4" fmla="*/ 192 w 202"/>
                <a:gd name="T5" fmla="*/ 56 h 69"/>
                <a:gd name="T6" fmla="*/ 173 w 202"/>
                <a:gd name="T7" fmla="*/ 38 h 69"/>
                <a:gd name="T8" fmla="*/ 181 w 202"/>
                <a:gd name="T9" fmla="*/ 6 h 69"/>
                <a:gd name="T10" fmla="*/ 176 w 202"/>
                <a:gd name="T11" fmla="*/ 3 h 69"/>
                <a:gd name="T12" fmla="*/ 163 w 202"/>
                <a:gd name="T13" fmla="*/ 32 h 69"/>
                <a:gd name="T14" fmla="*/ 162 w 202"/>
                <a:gd name="T15" fmla="*/ 32 h 69"/>
                <a:gd name="T16" fmla="*/ 86 w 202"/>
                <a:gd name="T17" fmla="*/ 46 h 69"/>
                <a:gd name="T18" fmla="*/ 6 w 202"/>
                <a:gd name="T19" fmla="*/ 28 h 69"/>
                <a:gd name="T20" fmla="*/ 3 w 202"/>
                <a:gd name="T21" fmla="*/ 32 h 69"/>
                <a:gd name="T22" fmla="*/ 163 w 202"/>
                <a:gd name="T23" fmla="*/ 40 h 69"/>
                <a:gd name="T24" fmla="*/ 166 w 202"/>
                <a:gd name="T25" fmla="*/ 50 h 69"/>
                <a:gd name="T26" fmla="*/ 198 w 202"/>
                <a:gd name="T27" fmla="*/ 65 h 69"/>
                <a:gd name="T28" fmla="*/ 201 w 202"/>
                <a:gd name="T29" fmla="*/ 60 h 69"/>
                <a:gd name="T30" fmla="*/ 194 w 202"/>
                <a:gd name="T31" fmla="*/ 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2" h="69">
                  <a:moveTo>
                    <a:pt x="194" y="4"/>
                  </a:moveTo>
                  <a:cubicBezTo>
                    <a:pt x="192" y="0"/>
                    <a:pt x="186" y="2"/>
                    <a:pt x="187" y="6"/>
                  </a:cubicBezTo>
                  <a:cubicBezTo>
                    <a:pt x="190" y="23"/>
                    <a:pt x="193" y="39"/>
                    <a:pt x="192" y="56"/>
                  </a:cubicBezTo>
                  <a:cubicBezTo>
                    <a:pt x="182" y="57"/>
                    <a:pt x="174" y="48"/>
                    <a:pt x="173" y="38"/>
                  </a:cubicBezTo>
                  <a:cubicBezTo>
                    <a:pt x="172" y="27"/>
                    <a:pt x="176" y="16"/>
                    <a:pt x="181" y="6"/>
                  </a:cubicBezTo>
                  <a:cubicBezTo>
                    <a:pt x="183" y="3"/>
                    <a:pt x="178" y="0"/>
                    <a:pt x="176" y="3"/>
                  </a:cubicBezTo>
                  <a:cubicBezTo>
                    <a:pt x="170" y="12"/>
                    <a:pt x="164" y="2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37" y="39"/>
                    <a:pt x="113" y="46"/>
                    <a:pt x="86" y="46"/>
                  </a:cubicBezTo>
                  <a:cubicBezTo>
                    <a:pt x="59" y="46"/>
                    <a:pt x="31" y="39"/>
                    <a:pt x="6" y="28"/>
                  </a:cubicBezTo>
                  <a:cubicBezTo>
                    <a:pt x="3" y="27"/>
                    <a:pt x="0" y="31"/>
                    <a:pt x="3" y="32"/>
                  </a:cubicBezTo>
                  <a:cubicBezTo>
                    <a:pt x="49" y="58"/>
                    <a:pt x="115" y="66"/>
                    <a:pt x="163" y="40"/>
                  </a:cubicBezTo>
                  <a:cubicBezTo>
                    <a:pt x="163" y="43"/>
                    <a:pt x="164" y="47"/>
                    <a:pt x="166" y="50"/>
                  </a:cubicBezTo>
                  <a:cubicBezTo>
                    <a:pt x="172" y="62"/>
                    <a:pt x="185" y="69"/>
                    <a:pt x="198" y="65"/>
                  </a:cubicBezTo>
                  <a:cubicBezTo>
                    <a:pt x="200" y="64"/>
                    <a:pt x="201" y="62"/>
                    <a:pt x="201" y="60"/>
                  </a:cubicBezTo>
                  <a:cubicBezTo>
                    <a:pt x="202" y="41"/>
                    <a:pt x="201" y="22"/>
                    <a:pt x="194" y="4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39" name="Freeform 20">
              <a:extLst>
                <a:ext uri="{FF2B5EF4-FFF2-40B4-BE49-F238E27FC236}">
                  <a16:creationId xmlns:a16="http://schemas.microsoft.com/office/drawing/2014/main" id="{30B8333E-8F00-4100-9649-32AFD6B91A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23076" y="2082801"/>
              <a:ext cx="722313" cy="2827338"/>
            </a:xfrm>
            <a:custGeom>
              <a:avLst/>
              <a:gdLst>
                <a:gd name="T0" fmla="*/ 157 w 170"/>
                <a:gd name="T1" fmla="*/ 566 h 665"/>
                <a:gd name="T2" fmla="*/ 153 w 170"/>
                <a:gd name="T3" fmla="*/ 535 h 665"/>
                <a:gd name="T4" fmla="*/ 151 w 170"/>
                <a:gd name="T5" fmla="*/ 506 h 665"/>
                <a:gd name="T6" fmla="*/ 146 w 170"/>
                <a:gd name="T7" fmla="*/ 312 h 665"/>
                <a:gd name="T8" fmla="*/ 136 w 170"/>
                <a:gd name="T9" fmla="*/ 131 h 665"/>
                <a:gd name="T10" fmla="*/ 73 w 170"/>
                <a:gd name="T11" fmla="*/ 4 h 665"/>
                <a:gd name="T12" fmla="*/ 43 w 170"/>
                <a:gd name="T13" fmla="*/ 81 h 665"/>
                <a:gd name="T14" fmla="*/ 22 w 170"/>
                <a:gd name="T15" fmla="*/ 153 h 665"/>
                <a:gd name="T16" fmla="*/ 32 w 170"/>
                <a:gd name="T17" fmla="*/ 263 h 665"/>
                <a:gd name="T18" fmla="*/ 50 w 170"/>
                <a:gd name="T19" fmla="*/ 168 h 665"/>
                <a:gd name="T20" fmla="*/ 65 w 170"/>
                <a:gd name="T21" fmla="*/ 332 h 665"/>
                <a:gd name="T22" fmla="*/ 77 w 170"/>
                <a:gd name="T23" fmla="*/ 514 h 665"/>
                <a:gd name="T24" fmla="*/ 40 w 170"/>
                <a:gd name="T25" fmla="*/ 353 h 665"/>
                <a:gd name="T26" fmla="*/ 36 w 170"/>
                <a:gd name="T27" fmla="*/ 512 h 665"/>
                <a:gd name="T28" fmla="*/ 140 w 170"/>
                <a:gd name="T29" fmla="*/ 508 h 665"/>
                <a:gd name="T30" fmla="*/ 145 w 170"/>
                <a:gd name="T31" fmla="*/ 510 h 665"/>
                <a:gd name="T32" fmla="*/ 92 w 170"/>
                <a:gd name="T33" fmla="*/ 539 h 665"/>
                <a:gd name="T34" fmla="*/ 53 w 170"/>
                <a:gd name="T35" fmla="*/ 538 h 665"/>
                <a:gd name="T36" fmla="*/ 29 w 170"/>
                <a:gd name="T37" fmla="*/ 520 h 665"/>
                <a:gd name="T38" fmla="*/ 147 w 170"/>
                <a:gd name="T39" fmla="*/ 540 h 665"/>
                <a:gd name="T40" fmla="*/ 59 w 170"/>
                <a:gd name="T41" fmla="*/ 569 h 665"/>
                <a:gd name="T42" fmla="*/ 39 w 170"/>
                <a:gd name="T43" fmla="*/ 565 h 665"/>
                <a:gd name="T44" fmla="*/ 35 w 170"/>
                <a:gd name="T45" fmla="*/ 542 h 665"/>
                <a:gd name="T46" fmla="*/ 83 w 170"/>
                <a:gd name="T47" fmla="*/ 581 h 665"/>
                <a:gd name="T48" fmla="*/ 154 w 170"/>
                <a:gd name="T49" fmla="*/ 626 h 665"/>
                <a:gd name="T50" fmla="*/ 114 w 170"/>
                <a:gd name="T51" fmla="*/ 651 h 665"/>
                <a:gd name="T52" fmla="*/ 46 w 170"/>
                <a:gd name="T53" fmla="*/ 607 h 665"/>
                <a:gd name="T54" fmla="*/ 37 w 170"/>
                <a:gd name="T55" fmla="*/ 580 h 665"/>
                <a:gd name="T56" fmla="*/ 45 w 170"/>
                <a:gd name="T57" fmla="*/ 650 h 665"/>
                <a:gd name="T58" fmla="*/ 166 w 170"/>
                <a:gd name="T59" fmla="*/ 647 h 665"/>
                <a:gd name="T60" fmla="*/ 70 w 170"/>
                <a:gd name="T61" fmla="*/ 19 h 665"/>
                <a:gd name="T62" fmla="*/ 79 w 170"/>
                <a:gd name="T63" fmla="*/ 81 h 665"/>
                <a:gd name="T64" fmla="*/ 53 w 170"/>
                <a:gd name="T65" fmla="*/ 80 h 665"/>
                <a:gd name="T66" fmla="*/ 59 w 170"/>
                <a:gd name="T67" fmla="*/ 141 h 665"/>
                <a:gd name="T68" fmla="*/ 57 w 170"/>
                <a:gd name="T69" fmla="*/ 143 h 665"/>
                <a:gd name="T70" fmla="*/ 53 w 170"/>
                <a:gd name="T71" fmla="*/ 153 h 665"/>
                <a:gd name="T72" fmla="*/ 32 w 170"/>
                <a:gd name="T73" fmla="*/ 153 h 665"/>
                <a:gd name="T74" fmla="*/ 30 w 170"/>
                <a:gd name="T75" fmla="*/ 150 h 665"/>
                <a:gd name="T76" fmla="*/ 102 w 170"/>
                <a:gd name="T77" fmla="*/ 80 h 665"/>
                <a:gd name="T78" fmla="*/ 128 w 170"/>
                <a:gd name="T79" fmla="*/ 134 h 665"/>
                <a:gd name="T80" fmla="*/ 121 w 170"/>
                <a:gd name="T81" fmla="*/ 147 h 665"/>
                <a:gd name="T82" fmla="*/ 103 w 170"/>
                <a:gd name="T83" fmla="*/ 141 h 665"/>
                <a:gd name="T84" fmla="*/ 80 w 170"/>
                <a:gd name="T85" fmla="*/ 159 h 665"/>
                <a:gd name="T86" fmla="*/ 59 w 170"/>
                <a:gd name="T87" fmla="*/ 141 h 665"/>
                <a:gd name="T88" fmla="*/ 82 w 170"/>
                <a:gd name="T89" fmla="*/ 511 h 665"/>
                <a:gd name="T90" fmla="*/ 62 w 170"/>
                <a:gd name="T91" fmla="*/ 166 h 665"/>
                <a:gd name="T92" fmla="*/ 102 w 170"/>
                <a:gd name="T93" fmla="*/ 149 h 665"/>
                <a:gd name="T94" fmla="*/ 101 w 170"/>
                <a:gd name="T95" fmla="*/ 334 h 665"/>
                <a:gd name="T96" fmla="*/ 80 w 170"/>
                <a:gd name="T97" fmla="*/ 514 h 665"/>
                <a:gd name="T98" fmla="*/ 119 w 170"/>
                <a:gd name="T99" fmla="*/ 508 h 665"/>
                <a:gd name="T100" fmla="*/ 107 w 170"/>
                <a:gd name="T101" fmla="*/ 154 h 665"/>
                <a:gd name="T102" fmla="*/ 128 w 170"/>
                <a:gd name="T103" fmla="*/ 154 h 665"/>
                <a:gd name="T104" fmla="*/ 140 w 170"/>
                <a:gd name="T105" fmla="*/ 501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0" h="665">
                  <a:moveTo>
                    <a:pt x="163" y="612"/>
                  </a:moveTo>
                  <a:cubicBezTo>
                    <a:pt x="161" y="596"/>
                    <a:pt x="159" y="581"/>
                    <a:pt x="157" y="566"/>
                  </a:cubicBezTo>
                  <a:cubicBezTo>
                    <a:pt x="157" y="564"/>
                    <a:pt x="156" y="563"/>
                    <a:pt x="155" y="563"/>
                  </a:cubicBezTo>
                  <a:cubicBezTo>
                    <a:pt x="161" y="554"/>
                    <a:pt x="161" y="542"/>
                    <a:pt x="153" y="535"/>
                  </a:cubicBezTo>
                  <a:cubicBezTo>
                    <a:pt x="160" y="526"/>
                    <a:pt x="160" y="515"/>
                    <a:pt x="152" y="507"/>
                  </a:cubicBezTo>
                  <a:cubicBezTo>
                    <a:pt x="152" y="506"/>
                    <a:pt x="151" y="506"/>
                    <a:pt x="151" y="506"/>
                  </a:cubicBezTo>
                  <a:cubicBezTo>
                    <a:pt x="151" y="506"/>
                    <a:pt x="151" y="506"/>
                    <a:pt x="151" y="505"/>
                  </a:cubicBezTo>
                  <a:cubicBezTo>
                    <a:pt x="152" y="441"/>
                    <a:pt x="149" y="376"/>
                    <a:pt x="146" y="312"/>
                  </a:cubicBezTo>
                  <a:cubicBezTo>
                    <a:pt x="143" y="257"/>
                    <a:pt x="141" y="202"/>
                    <a:pt x="135" y="147"/>
                  </a:cubicBezTo>
                  <a:cubicBezTo>
                    <a:pt x="138" y="142"/>
                    <a:pt x="139" y="136"/>
                    <a:pt x="136" y="131"/>
                  </a:cubicBezTo>
                  <a:cubicBezTo>
                    <a:pt x="136" y="131"/>
                    <a:pt x="136" y="130"/>
                    <a:pt x="136" y="128"/>
                  </a:cubicBezTo>
                  <a:cubicBezTo>
                    <a:pt x="118" y="85"/>
                    <a:pt x="96" y="44"/>
                    <a:pt x="73" y="4"/>
                  </a:cubicBezTo>
                  <a:cubicBezTo>
                    <a:pt x="71" y="0"/>
                    <a:pt x="65" y="1"/>
                    <a:pt x="64" y="5"/>
                  </a:cubicBezTo>
                  <a:cubicBezTo>
                    <a:pt x="57" y="30"/>
                    <a:pt x="50" y="56"/>
                    <a:pt x="43" y="81"/>
                  </a:cubicBezTo>
                  <a:cubicBezTo>
                    <a:pt x="37" y="103"/>
                    <a:pt x="28" y="126"/>
                    <a:pt x="27" y="149"/>
                  </a:cubicBezTo>
                  <a:cubicBezTo>
                    <a:pt x="25" y="149"/>
                    <a:pt x="22" y="151"/>
                    <a:pt x="22" y="153"/>
                  </a:cubicBezTo>
                  <a:cubicBezTo>
                    <a:pt x="23" y="190"/>
                    <a:pt x="23" y="227"/>
                    <a:pt x="27" y="263"/>
                  </a:cubicBezTo>
                  <a:cubicBezTo>
                    <a:pt x="28" y="266"/>
                    <a:pt x="32" y="266"/>
                    <a:pt x="32" y="263"/>
                  </a:cubicBezTo>
                  <a:cubicBezTo>
                    <a:pt x="34" y="230"/>
                    <a:pt x="33" y="196"/>
                    <a:pt x="31" y="163"/>
                  </a:cubicBezTo>
                  <a:cubicBezTo>
                    <a:pt x="36" y="168"/>
                    <a:pt x="43" y="171"/>
                    <a:pt x="50" y="168"/>
                  </a:cubicBezTo>
                  <a:cubicBezTo>
                    <a:pt x="52" y="167"/>
                    <a:pt x="54" y="166"/>
                    <a:pt x="56" y="164"/>
                  </a:cubicBezTo>
                  <a:cubicBezTo>
                    <a:pt x="56" y="220"/>
                    <a:pt x="61" y="276"/>
                    <a:pt x="65" y="332"/>
                  </a:cubicBezTo>
                  <a:cubicBezTo>
                    <a:pt x="68" y="392"/>
                    <a:pt x="71" y="451"/>
                    <a:pt x="75" y="511"/>
                  </a:cubicBezTo>
                  <a:cubicBezTo>
                    <a:pt x="75" y="513"/>
                    <a:pt x="76" y="514"/>
                    <a:pt x="77" y="514"/>
                  </a:cubicBezTo>
                  <a:cubicBezTo>
                    <a:pt x="67" y="514"/>
                    <a:pt x="56" y="512"/>
                    <a:pt x="45" y="508"/>
                  </a:cubicBezTo>
                  <a:cubicBezTo>
                    <a:pt x="45" y="457"/>
                    <a:pt x="42" y="405"/>
                    <a:pt x="40" y="353"/>
                  </a:cubicBezTo>
                  <a:cubicBezTo>
                    <a:pt x="40" y="349"/>
                    <a:pt x="34" y="349"/>
                    <a:pt x="33" y="353"/>
                  </a:cubicBezTo>
                  <a:cubicBezTo>
                    <a:pt x="27" y="405"/>
                    <a:pt x="28" y="461"/>
                    <a:pt x="36" y="512"/>
                  </a:cubicBezTo>
                  <a:cubicBezTo>
                    <a:pt x="36" y="516"/>
                    <a:pt x="41" y="517"/>
                    <a:pt x="43" y="515"/>
                  </a:cubicBezTo>
                  <a:cubicBezTo>
                    <a:pt x="73" y="529"/>
                    <a:pt x="113" y="527"/>
                    <a:pt x="140" y="508"/>
                  </a:cubicBezTo>
                  <a:cubicBezTo>
                    <a:pt x="140" y="508"/>
                    <a:pt x="141" y="507"/>
                    <a:pt x="141" y="507"/>
                  </a:cubicBezTo>
                  <a:cubicBezTo>
                    <a:pt x="141" y="509"/>
                    <a:pt x="143" y="510"/>
                    <a:pt x="145" y="510"/>
                  </a:cubicBezTo>
                  <a:cubicBezTo>
                    <a:pt x="145" y="511"/>
                    <a:pt x="145" y="511"/>
                    <a:pt x="145" y="512"/>
                  </a:cubicBezTo>
                  <a:cubicBezTo>
                    <a:pt x="164" y="538"/>
                    <a:pt x="103" y="539"/>
                    <a:pt x="92" y="539"/>
                  </a:cubicBezTo>
                  <a:cubicBezTo>
                    <a:pt x="84" y="539"/>
                    <a:pt x="76" y="539"/>
                    <a:pt x="69" y="538"/>
                  </a:cubicBezTo>
                  <a:cubicBezTo>
                    <a:pt x="64" y="538"/>
                    <a:pt x="58" y="538"/>
                    <a:pt x="53" y="538"/>
                  </a:cubicBezTo>
                  <a:cubicBezTo>
                    <a:pt x="44" y="538"/>
                    <a:pt x="37" y="533"/>
                    <a:pt x="33" y="523"/>
                  </a:cubicBezTo>
                  <a:cubicBezTo>
                    <a:pt x="34" y="521"/>
                    <a:pt x="31" y="518"/>
                    <a:pt x="29" y="520"/>
                  </a:cubicBezTo>
                  <a:cubicBezTo>
                    <a:pt x="0" y="548"/>
                    <a:pt x="92" y="548"/>
                    <a:pt x="99" y="548"/>
                  </a:cubicBezTo>
                  <a:cubicBezTo>
                    <a:pt x="113" y="548"/>
                    <a:pt x="134" y="549"/>
                    <a:pt x="147" y="540"/>
                  </a:cubicBezTo>
                  <a:cubicBezTo>
                    <a:pt x="164" y="568"/>
                    <a:pt x="111" y="573"/>
                    <a:pt x="94" y="573"/>
                  </a:cubicBezTo>
                  <a:cubicBezTo>
                    <a:pt x="82" y="572"/>
                    <a:pt x="70" y="571"/>
                    <a:pt x="59" y="569"/>
                  </a:cubicBezTo>
                  <a:cubicBezTo>
                    <a:pt x="54" y="569"/>
                    <a:pt x="50" y="568"/>
                    <a:pt x="46" y="567"/>
                  </a:cubicBezTo>
                  <a:cubicBezTo>
                    <a:pt x="43" y="566"/>
                    <a:pt x="41" y="566"/>
                    <a:pt x="39" y="565"/>
                  </a:cubicBezTo>
                  <a:cubicBezTo>
                    <a:pt x="31" y="563"/>
                    <a:pt x="30" y="557"/>
                    <a:pt x="35" y="546"/>
                  </a:cubicBezTo>
                  <a:cubicBezTo>
                    <a:pt x="38" y="546"/>
                    <a:pt x="38" y="542"/>
                    <a:pt x="35" y="542"/>
                  </a:cubicBezTo>
                  <a:cubicBezTo>
                    <a:pt x="25" y="542"/>
                    <a:pt x="19" y="553"/>
                    <a:pt x="23" y="562"/>
                  </a:cubicBezTo>
                  <a:cubicBezTo>
                    <a:pt x="32" y="580"/>
                    <a:pt x="67" y="580"/>
                    <a:pt x="83" y="581"/>
                  </a:cubicBezTo>
                  <a:cubicBezTo>
                    <a:pt x="102" y="582"/>
                    <a:pt x="131" y="584"/>
                    <a:pt x="148" y="571"/>
                  </a:cubicBezTo>
                  <a:cubicBezTo>
                    <a:pt x="150" y="589"/>
                    <a:pt x="152" y="608"/>
                    <a:pt x="154" y="626"/>
                  </a:cubicBezTo>
                  <a:cubicBezTo>
                    <a:pt x="156" y="639"/>
                    <a:pt x="159" y="641"/>
                    <a:pt x="148" y="646"/>
                  </a:cubicBezTo>
                  <a:cubicBezTo>
                    <a:pt x="137" y="650"/>
                    <a:pt x="125" y="651"/>
                    <a:pt x="114" y="651"/>
                  </a:cubicBezTo>
                  <a:cubicBezTo>
                    <a:pt x="96" y="652"/>
                    <a:pt x="59" y="655"/>
                    <a:pt x="50" y="636"/>
                  </a:cubicBezTo>
                  <a:cubicBezTo>
                    <a:pt x="47" y="628"/>
                    <a:pt x="48" y="616"/>
                    <a:pt x="46" y="607"/>
                  </a:cubicBezTo>
                  <a:cubicBezTo>
                    <a:pt x="45" y="598"/>
                    <a:pt x="43" y="589"/>
                    <a:pt x="42" y="579"/>
                  </a:cubicBezTo>
                  <a:cubicBezTo>
                    <a:pt x="41" y="577"/>
                    <a:pt x="37" y="577"/>
                    <a:pt x="37" y="580"/>
                  </a:cubicBezTo>
                  <a:cubicBezTo>
                    <a:pt x="37" y="597"/>
                    <a:pt x="38" y="613"/>
                    <a:pt x="40" y="630"/>
                  </a:cubicBezTo>
                  <a:cubicBezTo>
                    <a:pt x="40" y="637"/>
                    <a:pt x="40" y="644"/>
                    <a:pt x="45" y="650"/>
                  </a:cubicBezTo>
                  <a:cubicBezTo>
                    <a:pt x="57" y="665"/>
                    <a:pt x="97" y="663"/>
                    <a:pt x="114" y="662"/>
                  </a:cubicBezTo>
                  <a:cubicBezTo>
                    <a:pt x="128" y="661"/>
                    <a:pt x="159" y="661"/>
                    <a:pt x="166" y="647"/>
                  </a:cubicBezTo>
                  <a:cubicBezTo>
                    <a:pt x="170" y="639"/>
                    <a:pt x="164" y="621"/>
                    <a:pt x="163" y="612"/>
                  </a:cubicBezTo>
                  <a:close/>
                  <a:moveTo>
                    <a:pt x="70" y="19"/>
                  </a:moveTo>
                  <a:cubicBezTo>
                    <a:pt x="80" y="36"/>
                    <a:pt x="89" y="54"/>
                    <a:pt x="97" y="71"/>
                  </a:cubicBezTo>
                  <a:cubicBezTo>
                    <a:pt x="91" y="75"/>
                    <a:pt x="86" y="79"/>
                    <a:pt x="79" y="81"/>
                  </a:cubicBezTo>
                  <a:cubicBezTo>
                    <a:pt x="70" y="84"/>
                    <a:pt x="61" y="83"/>
                    <a:pt x="53" y="80"/>
                  </a:cubicBezTo>
                  <a:cubicBezTo>
                    <a:pt x="53" y="80"/>
                    <a:pt x="53" y="80"/>
                    <a:pt x="53" y="80"/>
                  </a:cubicBezTo>
                  <a:cubicBezTo>
                    <a:pt x="58" y="60"/>
                    <a:pt x="64" y="39"/>
                    <a:pt x="70" y="19"/>
                  </a:cubicBezTo>
                  <a:close/>
                  <a:moveTo>
                    <a:pt x="59" y="141"/>
                  </a:moveTo>
                  <a:cubicBezTo>
                    <a:pt x="59" y="142"/>
                    <a:pt x="58" y="143"/>
                    <a:pt x="58" y="144"/>
                  </a:cubicBezTo>
                  <a:cubicBezTo>
                    <a:pt x="58" y="144"/>
                    <a:pt x="58" y="143"/>
                    <a:pt x="57" y="143"/>
                  </a:cubicBezTo>
                  <a:cubicBezTo>
                    <a:pt x="56" y="143"/>
                    <a:pt x="54" y="143"/>
                    <a:pt x="53" y="145"/>
                  </a:cubicBezTo>
                  <a:cubicBezTo>
                    <a:pt x="52" y="148"/>
                    <a:pt x="54" y="150"/>
                    <a:pt x="53" y="153"/>
                  </a:cubicBezTo>
                  <a:cubicBezTo>
                    <a:pt x="53" y="156"/>
                    <a:pt x="51" y="159"/>
                    <a:pt x="48" y="161"/>
                  </a:cubicBezTo>
                  <a:cubicBezTo>
                    <a:pt x="42" y="164"/>
                    <a:pt x="34" y="159"/>
                    <a:pt x="32" y="153"/>
                  </a:cubicBezTo>
                  <a:cubicBezTo>
                    <a:pt x="32" y="152"/>
                    <a:pt x="31" y="151"/>
                    <a:pt x="30" y="151"/>
                  </a:cubicBezTo>
                  <a:cubicBezTo>
                    <a:pt x="30" y="151"/>
                    <a:pt x="30" y="151"/>
                    <a:pt x="30" y="150"/>
                  </a:cubicBezTo>
                  <a:cubicBezTo>
                    <a:pt x="40" y="131"/>
                    <a:pt x="45" y="107"/>
                    <a:pt x="51" y="86"/>
                  </a:cubicBezTo>
                  <a:cubicBezTo>
                    <a:pt x="66" y="92"/>
                    <a:pt x="89" y="92"/>
                    <a:pt x="102" y="80"/>
                  </a:cubicBezTo>
                  <a:cubicBezTo>
                    <a:pt x="110" y="97"/>
                    <a:pt x="118" y="115"/>
                    <a:pt x="126" y="133"/>
                  </a:cubicBezTo>
                  <a:cubicBezTo>
                    <a:pt x="127" y="133"/>
                    <a:pt x="127" y="134"/>
                    <a:pt x="128" y="134"/>
                  </a:cubicBezTo>
                  <a:cubicBezTo>
                    <a:pt x="128" y="136"/>
                    <a:pt x="128" y="139"/>
                    <a:pt x="128" y="141"/>
                  </a:cubicBezTo>
                  <a:cubicBezTo>
                    <a:pt x="127" y="144"/>
                    <a:pt x="125" y="146"/>
                    <a:pt x="121" y="147"/>
                  </a:cubicBezTo>
                  <a:cubicBezTo>
                    <a:pt x="114" y="150"/>
                    <a:pt x="110" y="145"/>
                    <a:pt x="104" y="141"/>
                  </a:cubicBezTo>
                  <a:cubicBezTo>
                    <a:pt x="104" y="141"/>
                    <a:pt x="104" y="141"/>
                    <a:pt x="103" y="141"/>
                  </a:cubicBezTo>
                  <a:cubicBezTo>
                    <a:pt x="102" y="139"/>
                    <a:pt x="100" y="139"/>
                    <a:pt x="98" y="141"/>
                  </a:cubicBezTo>
                  <a:cubicBezTo>
                    <a:pt x="93" y="147"/>
                    <a:pt x="88" y="156"/>
                    <a:pt x="80" y="159"/>
                  </a:cubicBezTo>
                  <a:cubicBezTo>
                    <a:pt x="70" y="163"/>
                    <a:pt x="57" y="156"/>
                    <a:pt x="64" y="145"/>
                  </a:cubicBezTo>
                  <a:cubicBezTo>
                    <a:pt x="65" y="142"/>
                    <a:pt x="61" y="139"/>
                    <a:pt x="59" y="141"/>
                  </a:cubicBezTo>
                  <a:close/>
                  <a:moveTo>
                    <a:pt x="80" y="514"/>
                  </a:moveTo>
                  <a:cubicBezTo>
                    <a:pt x="81" y="514"/>
                    <a:pt x="82" y="513"/>
                    <a:pt x="82" y="511"/>
                  </a:cubicBezTo>
                  <a:cubicBezTo>
                    <a:pt x="80" y="451"/>
                    <a:pt x="76" y="392"/>
                    <a:pt x="72" y="332"/>
                  </a:cubicBezTo>
                  <a:cubicBezTo>
                    <a:pt x="69" y="277"/>
                    <a:pt x="68" y="221"/>
                    <a:pt x="62" y="166"/>
                  </a:cubicBezTo>
                  <a:cubicBezTo>
                    <a:pt x="64" y="167"/>
                    <a:pt x="67" y="169"/>
                    <a:pt x="69" y="169"/>
                  </a:cubicBezTo>
                  <a:cubicBezTo>
                    <a:pt x="84" y="173"/>
                    <a:pt x="97" y="162"/>
                    <a:pt x="102" y="149"/>
                  </a:cubicBezTo>
                  <a:cubicBezTo>
                    <a:pt x="102" y="149"/>
                    <a:pt x="102" y="150"/>
                    <a:pt x="103" y="150"/>
                  </a:cubicBezTo>
                  <a:cubicBezTo>
                    <a:pt x="100" y="211"/>
                    <a:pt x="101" y="273"/>
                    <a:pt x="101" y="334"/>
                  </a:cubicBezTo>
                  <a:cubicBezTo>
                    <a:pt x="101" y="393"/>
                    <a:pt x="98" y="452"/>
                    <a:pt x="111" y="510"/>
                  </a:cubicBezTo>
                  <a:cubicBezTo>
                    <a:pt x="100" y="513"/>
                    <a:pt x="90" y="514"/>
                    <a:pt x="80" y="514"/>
                  </a:cubicBezTo>
                  <a:close/>
                  <a:moveTo>
                    <a:pt x="136" y="501"/>
                  </a:moveTo>
                  <a:cubicBezTo>
                    <a:pt x="130" y="503"/>
                    <a:pt x="125" y="506"/>
                    <a:pt x="119" y="508"/>
                  </a:cubicBezTo>
                  <a:cubicBezTo>
                    <a:pt x="108" y="448"/>
                    <a:pt x="110" y="387"/>
                    <a:pt x="109" y="326"/>
                  </a:cubicBezTo>
                  <a:cubicBezTo>
                    <a:pt x="109" y="269"/>
                    <a:pt x="110" y="211"/>
                    <a:pt x="107" y="154"/>
                  </a:cubicBezTo>
                  <a:cubicBezTo>
                    <a:pt x="112" y="157"/>
                    <a:pt x="120" y="158"/>
                    <a:pt x="125" y="156"/>
                  </a:cubicBezTo>
                  <a:cubicBezTo>
                    <a:pt x="126" y="155"/>
                    <a:pt x="127" y="155"/>
                    <a:pt x="128" y="154"/>
                  </a:cubicBezTo>
                  <a:cubicBezTo>
                    <a:pt x="129" y="208"/>
                    <a:pt x="133" y="262"/>
                    <a:pt x="135" y="316"/>
                  </a:cubicBezTo>
                  <a:cubicBezTo>
                    <a:pt x="138" y="378"/>
                    <a:pt x="138" y="439"/>
                    <a:pt x="140" y="501"/>
                  </a:cubicBezTo>
                  <a:cubicBezTo>
                    <a:pt x="139" y="500"/>
                    <a:pt x="138" y="500"/>
                    <a:pt x="136" y="50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</p:grpSp>
      <p:sp>
        <p:nvSpPr>
          <p:cNvPr id="40" name="Freeform 5">
            <a:extLst>
              <a:ext uri="{FF2B5EF4-FFF2-40B4-BE49-F238E27FC236}">
                <a16:creationId xmlns:a16="http://schemas.microsoft.com/office/drawing/2014/main" id="{57BAF6B5-9F30-4D77-930B-303C26F370F6}"/>
              </a:ext>
            </a:extLst>
          </p:cNvPr>
          <p:cNvSpPr>
            <a:spLocks noEditPoints="1"/>
          </p:cNvSpPr>
          <p:nvPr/>
        </p:nvSpPr>
        <p:spPr bwMode="auto">
          <a:xfrm>
            <a:off x="8286666" y="2106815"/>
            <a:ext cx="2575390" cy="1819787"/>
          </a:xfrm>
          <a:custGeom>
            <a:avLst/>
            <a:gdLst>
              <a:gd name="T0" fmla="*/ 248 w 290"/>
              <a:gd name="T1" fmla="*/ 58 h 204"/>
              <a:gd name="T2" fmla="*/ 206 w 290"/>
              <a:gd name="T3" fmla="*/ 28 h 204"/>
              <a:gd name="T4" fmla="*/ 128 w 290"/>
              <a:gd name="T5" fmla="*/ 3 h 204"/>
              <a:gd name="T6" fmla="*/ 75 w 290"/>
              <a:gd name="T7" fmla="*/ 14 h 204"/>
              <a:gd name="T8" fmla="*/ 13 w 290"/>
              <a:gd name="T9" fmla="*/ 40 h 204"/>
              <a:gd name="T10" fmla="*/ 1 w 290"/>
              <a:gd name="T11" fmla="*/ 96 h 204"/>
              <a:gd name="T12" fmla="*/ 24 w 290"/>
              <a:gd name="T13" fmla="*/ 150 h 204"/>
              <a:gd name="T14" fmla="*/ 38 w 290"/>
              <a:gd name="T15" fmla="*/ 195 h 204"/>
              <a:gd name="T16" fmla="*/ 40 w 290"/>
              <a:gd name="T17" fmla="*/ 203 h 204"/>
              <a:gd name="T18" fmla="*/ 152 w 290"/>
              <a:gd name="T19" fmla="*/ 161 h 204"/>
              <a:gd name="T20" fmla="*/ 201 w 290"/>
              <a:gd name="T21" fmla="*/ 160 h 204"/>
              <a:gd name="T22" fmla="*/ 266 w 290"/>
              <a:gd name="T23" fmla="*/ 103 h 204"/>
              <a:gd name="T24" fmla="*/ 260 w 290"/>
              <a:gd name="T25" fmla="*/ 99 h 204"/>
              <a:gd name="T26" fmla="*/ 259 w 290"/>
              <a:gd name="T27" fmla="*/ 107 h 204"/>
              <a:gd name="T28" fmla="*/ 230 w 290"/>
              <a:gd name="T29" fmla="*/ 144 h 204"/>
              <a:gd name="T30" fmla="*/ 203 w 290"/>
              <a:gd name="T31" fmla="*/ 154 h 204"/>
              <a:gd name="T32" fmla="*/ 197 w 290"/>
              <a:gd name="T33" fmla="*/ 154 h 204"/>
              <a:gd name="T34" fmla="*/ 154 w 290"/>
              <a:gd name="T35" fmla="*/ 154 h 204"/>
              <a:gd name="T36" fmla="*/ 149 w 290"/>
              <a:gd name="T37" fmla="*/ 154 h 204"/>
              <a:gd name="T38" fmla="*/ 107 w 290"/>
              <a:gd name="T39" fmla="*/ 155 h 204"/>
              <a:gd name="T40" fmla="*/ 53 w 290"/>
              <a:gd name="T41" fmla="*/ 191 h 204"/>
              <a:gd name="T42" fmla="*/ 78 w 290"/>
              <a:gd name="T43" fmla="*/ 153 h 204"/>
              <a:gd name="T44" fmla="*/ 40 w 290"/>
              <a:gd name="T45" fmla="*/ 152 h 204"/>
              <a:gd name="T46" fmla="*/ 38 w 290"/>
              <a:gd name="T47" fmla="*/ 122 h 204"/>
              <a:gd name="T48" fmla="*/ 39 w 290"/>
              <a:gd name="T49" fmla="*/ 113 h 204"/>
              <a:gd name="T50" fmla="*/ 28 w 290"/>
              <a:gd name="T51" fmla="*/ 76 h 204"/>
              <a:gd name="T52" fmla="*/ 33 w 290"/>
              <a:gd name="T53" fmla="*/ 75 h 204"/>
              <a:gd name="T54" fmla="*/ 16 w 290"/>
              <a:gd name="T55" fmla="*/ 46 h 204"/>
              <a:gd name="T56" fmla="*/ 54 w 290"/>
              <a:gd name="T57" fmla="*/ 55 h 204"/>
              <a:gd name="T58" fmla="*/ 60 w 290"/>
              <a:gd name="T59" fmla="*/ 55 h 204"/>
              <a:gd name="T60" fmla="*/ 73 w 290"/>
              <a:gd name="T61" fmla="*/ 22 h 204"/>
              <a:gd name="T62" fmla="*/ 109 w 290"/>
              <a:gd name="T63" fmla="*/ 33 h 204"/>
              <a:gd name="T64" fmla="*/ 124 w 290"/>
              <a:gd name="T65" fmla="*/ 11 h 204"/>
              <a:gd name="T66" fmla="*/ 152 w 290"/>
              <a:gd name="T67" fmla="*/ 29 h 204"/>
              <a:gd name="T68" fmla="*/ 200 w 290"/>
              <a:gd name="T69" fmla="*/ 32 h 204"/>
              <a:gd name="T70" fmla="*/ 206 w 290"/>
              <a:gd name="T71" fmla="*/ 36 h 204"/>
              <a:gd name="T72" fmla="*/ 241 w 290"/>
              <a:gd name="T73" fmla="*/ 59 h 204"/>
              <a:gd name="T74" fmla="*/ 245 w 290"/>
              <a:gd name="T75" fmla="*/ 65 h 204"/>
              <a:gd name="T76" fmla="*/ 260 w 290"/>
              <a:gd name="T77" fmla="*/ 99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90" h="204">
                <a:moveTo>
                  <a:pt x="277" y="73"/>
                </a:moveTo>
                <a:cubicBezTo>
                  <a:pt x="272" y="62"/>
                  <a:pt x="260" y="56"/>
                  <a:pt x="248" y="58"/>
                </a:cubicBezTo>
                <a:cubicBezTo>
                  <a:pt x="252" y="48"/>
                  <a:pt x="250" y="35"/>
                  <a:pt x="242" y="27"/>
                </a:cubicBezTo>
                <a:cubicBezTo>
                  <a:pt x="232" y="16"/>
                  <a:pt x="217" y="21"/>
                  <a:pt x="206" y="28"/>
                </a:cubicBezTo>
                <a:cubicBezTo>
                  <a:pt x="204" y="0"/>
                  <a:pt x="167" y="0"/>
                  <a:pt x="153" y="20"/>
                </a:cubicBezTo>
                <a:cubicBezTo>
                  <a:pt x="148" y="11"/>
                  <a:pt x="140" y="1"/>
                  <a:pt x="128" y="3"/>
                </a:cubicBezTo>
                <a:cubicBezTo>
                  <a:pt x="117" y="5"/>
                  <a:pt x="108" y="14"/>
                  <a:pt x="105" y="25"/>
                </a:cubicBezTo>
                <a:cubicBezTo>
                  <a:pt x="98" y="15"/>
                  <a:pt x="88" y="10"/>
                  <a:pt x="75" y="14"/>
                </a:cubicBezTo>
                <a:cubicBezTo>
                  <a:pt x="60" y="19"/>
                  <a:pt x="57" y="31"/>
                  <a:pt x="55" y="44"/>
                </a:cubicBezTo>
                <a:cubicBezTo>
                  <a:pt x="45" y="31"/>
                  <a:pt x="26" y="24"/>
                  <a:pt x="13" y="40"/>
                </a:cubicBezTo>
                <a:cubicBezTo>
                  <a:pt x="4" y="50"/>
                  <a:pt x="11" y="63"/>
                  <a:pt x="20" y="70"/>
                </a:cubicBezTo>
                <a:cubicBezTo>
                  <a:pt x="8" y="72"/>
                  <a:pt x="0" y="82"/>
                  <a:pt x="1" y="96"/>
                </a:cubicBezTo>
                <a:cubicBezTo>
                  <a:pt x="3" y="110"/>
                  <a:pt x="18" y="117"/>
                  <a:pt x="31" y="119"/>
                </a:cubicBezTo>
                <a:cubicBezTo>
                  <a:pt x="19" y="126"/>
                  <a:pt x="12" y="138"/>
                  <a:pt x="24" y="150"/>
                </a:cubicBezTo>
                <a:cubicBezTo>
                  <a:pt x="36" y="162"/>
                  <a:pt x="56" y="161"/>
                  <a:pt x="71" y="156"/>
                </a:cubicBezTo>
                <a:cubicBezTo>
                  <a:pt x="66" y="173"/>
                  <a:pt x="51" y="184"/>
                  <a:pt x="38" y="195"/>
                </a:cubicBezTo>
                <a:cubicBezTo>
                  <a:pt x="38" y="196"/>
                  <a:pt x="37" y="197"/>
                  <a:pt x="37" y="198"/>
                </a:cubicBezTo>
                <a:cubicBezTo>
                  <a:pt x="36" y="200"/>
                  <a:pt x="37" y="204"/>
                  <a:pt x="40" y="203"/>
                </a:cubicBezTo>
                <a:cubicBezTo>
                  <a:pt x="66" y="193"/>
                  <a:pt x="88" y="183"/>
                  <a:pt x="106" y="163"/>
                </a:cubicBezTo>
                <a:cubicBezTo>
                  <a:pt x="117" y="182"/>
                  <a:pt x="141" y="178"/>
                  <a:pt x="152" y="161"/>
                </a:cubicBezTo>
                <a:cubicBezTo>
                  <a:pt x="159" y="169"/>
                  <a:pt x="167" y="176"/>
                  <a:pt x="177" y="177"/>
                </a:cubicBezTo>
                <a:cubicBezTo>
                  <a:pt x="186" y="178"/>
                  <a:pt x="196" y="168"/>
                  <a:pt x="201" y="160"/>
                </a:cubicBezTo>
                <a:cubicBezTo>
                  <a:pt x="211" y="168"/>
                  <a:pt x="232" y="165"/>
                  <a:pt x="234" y="153"/>
                </a:cubicBezTo>
                <a:cubicBezTo>
                  <a:pt x="258" y="167"/>
                  <a:pt x="290" y="122"/>
                  <a:pt x="266" y="103"/>
                </a:cubicBezTo>
                <a:cubicBezTo>
                  <a:pt x="277" y="97"/>
                  <a:pt x="283" y="86"/>
                  <a:pt x="277" y="73"/>
                </a:cubicBezTo>
                <a:close/>
                <a:moveTo>
                  <a:pt x="260" y="99"/>
                </a:moveTo>
                <a:cubicBezTo>
                  <a:pt x="259" y="100"/>
                  <a:pt x="259" y="101"/>
                  <a:pt x="259" y="102"/>
                </a:cubicBezTo>
                <a:cubicBezTo>
                  <a:pt x="258" y="103"/>
                  <a:pt x="257" y="106"/>
                  <a:pt x="259" y="107"/>
                </a:cubicBezTo>
                <a:cubicBezTo>
                  <a:pt x="284" y="120"/>
                  <a:pt x="251" y="163"/>
                  <a:pt x="233" y="144"/>
                </a:cubicBezTo>
                <a:cubicBezTo>
                  <a:pt x="232" y="143"/>
                  <a:pt x="231" y="143"/>
                  <a:pt x="230" y="144"/>
                </a:cubicBezTo>
                <a:cubicBezTo>
                  <a:pt x="228" y="144"/>
                  <a:pt x="226" y="145"/>
                  <a:pt x="227" y="147"/>
                </a:cubicBezTo>
                <a:cubicBezTo>
                  <a:pt x="231" y="161"/>
                  <a:pt x="209" y="161"/>
                  <a:pt x="203" y="154"/>
                </a:cubicBezTo>
                <a:cubicBezTo>
                  <a:pt x="202" y="153"/>
                  <a:pt x="201" y="153"/>
                  <a:pt x="200" y="153"/>
                </a:cubicBezTo>
                <a:cubicBezTo>
                  <a:pt x="199" y="153"/>
                  <a:pt x="198" y="153"/>
                  <a:pt x="197" y="154"/>
                </a:cubicBezTo>
                <a:cubicBezTo>
                  <a:pt x="193" y="162"/>
                  <a:pt x="185" y="170"/>
                  <a:pt x="177" y="170"/>
                </a:cubicBezTo>
                <a:cubicBezTo>
                  <a:pt x="168" y="171"/>
                  <a:pt x="159" y="160"/>
                  <a:pt x="154" y="154"/>
                </a:cubicBezTo>
                <a:cubicBezTo>
                  <a:pt x="153" y="153"/>
                  <a:pt x="152" y="153"/>
                  <a:pt x="151" y="153"/>
                </a:cubicBezTo>
                <a:cubicBezTo>
                  <a:pt x="150" y="153"/>
                  <a:pt x="150" y="153"/>
                  <a:pt x="149" y="154"/>
                </a:cubicBezTo>
                <a:cubicBezTo>
                  <a:pt x="140" y="171"/>
                  <a:pt x="119" y="177"/>
                  <a:pt x="110" y="156"/>
                </a:cubicBezTo>
                <a:cubicBezTo>
                  <a:pt x="109" y="155"/>
                  <a:pt x="108" y="155"/>
                  <a:pt x="107" y="155"/>
                </a:cubicBezTo>
                <a:cubicBezTo>
                  <a:pt x="106" y="155"/>
                  <a:pt x="105" y="155"/>
                  <a:pt x="104" y="156"/>
                </a:cubicBezTo>
                <a:cubicBezTo>
                  <a:pt x="90" y="173"/>
                  <a:pt x="72" y="183"/>
                  <a:pt x="53" y="191"/>
                </a:cubicBezTo>
                <a:cubicBezTo>
                  <a:pt x="64" y="181"/>
                  <a:pt x="75" y="169"/>
                  <a:pt x="78" y="154"/>
                </a:cubicBezTo>
                <a:cubicBezTo>
                  <a:pt x="78" y="153"/>
                  <a:pt x="78" y="153"/>
                  <a:pt x="78" y="153"/>
                </a:cubicBezTo>
                <a:cubicBezTo>
                  <a:pt x="81" y="151"/>
                  <a:pt x="78" y="146"/>
                  <a:pt x="74" y="148"/>
                </a:cubicBezTo>
                <a:cubicBezTo>
                  <a:pt x="64" y="153"/>
                  <a:pt x="52" y="154"/>
                  <a:pt x="40" y="152"/>
                </a:cubicBezTo>
                <a:cubicBezTo>
                  <a:pt x="32" y="150"/>
                  <a:pt x="23" y="143"/>
                  <a:pt x="24" y="134"/>
                </a:cubicBezTo>
                <a:cubicBezTo>
                  <a:pt x="25" y="128"/>
                  <a:pt x="33" y="125"/>
                  <a:pt x="38" y="122"/>
                </a:cubicBezTo>
                <a:cubicBezTo>
                  <a:pt x="39" y="122"/>
                  <a:pt x="40" y="120"/>
                  <a:pt x="40" y="119"/>
                </a:cubicBezTo>
                <a:cubicBezTo>
                  <a:pt x="43" y="118"/>
                  <a:pt x="42" y="113"/>
                  <a:pt x="39" y="113"/>
                </a:cubicBezTo>
                <a:cubicBezTo>
                  <a:pt x="27" y="114"/>
                  <a:pt x="15" y="110"/>
                  <a:pt x="9" y="100"/>
                </a:cubicBezTo>
                <a:cubicBezTo>
                  <a:pt x="1" y="87"/>
                  <a:pt x="15" y="73"/>
                  <a:pt x="28" y="76"/>
                </a:cubicBezTo>
                <a:cubicBezTo>
                  <a:pt x="30" y="76"/>
                  <a:pt x="31" y="76"/>
                  <a:pt x="32" y="75"/>
                </a:cubicBezTo>
                <a:cubicBezTo>
                  <a:pt x="32" y="75"/>
                  <a:pt x="32" y="75"/>
                  <a:pt x="33" y="75"/>
                </a:cubicBezTo>
                <a:cubicBezTo>
                  <a:pt x="36" y="75"/>
                  <a:pt x="38" y="69"/>
                  <a:pt x="34" y="69"/>
                </a:cubicBezTo>
                <a:cubicBezTo>
                  <a:pt x="24" y="67"/>
                  <a:pt x="11" y="57"/>
                  <a:pt x="16" y="46"/>
                </a:cubicBezTo>
                <a:cubicBezTo>
                  <a:pt x="20" y="38"/>
                  <a:pt x="30" y="36"/>
                  <a:pt x="37" y="38"/>
                </a:cubicBezTo>
                <a:cubicBezTo>
                  <a:pt x="45" y="40"/>
                  <a:pt x="51" y="47"/>
                  <a:pt x="54" y="55"/>
                </a:cubicBezTo>
                <a:cubicBezTo>
                  <a:pt x="54" y="55"/>
                  <a:pt x="54" y="55"/>
                  <a:pt x="54" y="55"/>
                </a:cubicBezTo>
                <a:cubicBezTo>
                  <a:pt x="54" y="59"/>
                  <a:pt x="60" y="59"/>
                  <a:pt x="60" y="55"/>
                </a:cubicBezTo>
                <a:cubicBezTo>
                  <a:pt x="61" y="55"/>
                  <a:pt x="61" y="54"/>
                  <a:pt x="60" y="54"/>
                </a:cubicBezTo>
                <a:cubicBezTo>
                  <a:pt x="61" y="41"/>
                  <a:pt x="61" y="30"/>
                  <a:pt x="73" y="22"/>
                </a:cubicBezTo>
                <a:cubicBezTo>
                  <a:pt x="86" y="14"/>
                  <a:pt x="98" y="22"/>
                  <a:pt x="103" y="34"/>
                </a:cubicBezTo>
                <a:cubicBezTo>
                  <a:pt x="105" y="37"/>
                  <a:pt x="108" y="35"/>
                  <a:pt x="109" y="33"/>
                </a:cubicBezTo>
                <a:cubicBezTo>
                  <a:pt x="110" y="33"/>
                  <a:pt x="110" y="32"/>
                  <a:pt x="110" y="31"/>
                </a:cubicBezTo>
                <a:cubicBezTo>
                  <a:pt x="111" y="22"/>
                  <a:pt x="116" y="15"/>
                  <a:pt x="124" y="11"/>
                </a:cubicBezTo>
                <a:cubicBezTo>
                  <a:pt x="136" y="4"/>
                  <a:pt x="145" y="18"/>
                  <a:pt x="149" y="28"/>
                </a:cubicBezTo>
                <a:cubicBezTo>
                  <a:pt x="150" y="29"/>
                  <a:pt x="151" y="30"/>
                  <a:pt x="152" y="29"/>
                </a:cubicBezTo>
                <a:cubicBezTo>
                  <a:pt x="154" y="29"/>
                  <a:pt x="155" y="29"/>
                  <a:pt x="156" y="28"/>
                </a:cubicBezTo>
                <a:cubicBezTo>
                  <a:pt x="165" y="7"/>
                  <a:pt x="201" y="4"/>
                  <a:pt x="200" y="32"/>
                </a:cubicBezTo>
                <a:cubicBezTo>
                  <a:pt x="200" y="34"/>
                  <a:pt x="200" y="35"/>
                  <a:pt x="201" y="35"/>
                </a:cubicBezTo>
                <a:cubicBezTo>
                  <a:pt x="202" y="36"/>
                  <a:pt x="204" y="37"/>
                  <a:pt x="206" y="36"/>
                </a:cubicBezTo>
                <a:cubicBezTo>
                  <a:pt x="215" y="28"/>
                  <a:pt x="228" y="23"/>
                  <a:pt x="238" y="31"/>
                </a:cubicBezTo>
                <a:cubicBezTo>
                  <a:pt x="245" y="38"/>
                  <a:pt x="245" y="51"/>
                  <a:pt x="241" y="59"/>
                </a:cubicBezTo>
                <a:cubicBezTo>
                  <a:pt x="240" y="60"/>
                  <a:pt x="240" y="62"/>
                  <a:pt x="241" y="63"/>
                </a:cubicBezTo>
                <a:cubicBezTo>
                  <a:pt x="241" y="65"/>
                  <a:pt x="243" y="66"/>
                  <a:pt x="245" y="65"/>
                </a:cubicBezTo>
                <a:cubicBezTo>
                  <a:pt x="255" y="62"/>
                  <a:pt x="265" y="65"/>
                  <a:pt x="271" y="74"/>
                </a:cubicBezTo>
                <a:cubicBezTo>
                  <a:pt x="278" y="85"/>
                  <a:pt x="271" y="95"/>
                  <a:pt x="260" y="99"/>
                </a:cubicBezTo>
                <a:close/>
              </a:path>
            </a:pathLst>
          </a:custGeom>
          <a:solidFill>
            <a:srgbClr val="3C3C3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HappyZcool-2016" panose="02010600030101010101" pitchFamily="2" charset="-122"/>
              <a:ea typeface="HappyZcool-2016" panose="02010600030101010101" pitchFamily="2" charset="-122"/>
              <a:sym typeface="HappyZcool-2016" panose="02010600030101010101" pitchFamily="2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4211A30-0CF7-4ED6-9C9D-C2F7C7E0C38A}"/>
              </a:ext>
            </a:extLst>
          </p:cNvPr>
          <p:cNvSpPr txBox="1"/>
          <p:nvPr/>
        </p:nvSpPr>
        <p:spPr>
          <a:xfrm>
            <a:off x="3692793" y="2525152"/>
            <a:ext cx="2234670" cy="107721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200" dirty="0">
                <a:solidFill>
                  <a:schemeClr val="accent1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HappyZcool-2016" panose="02010600030101010101" pitchFamily="2" charset="-122"/>
              </a:rPr>
              <a:t>支持向量机</a:t>
            </a:r>
            <a:endParaRPr lang="en-US" altLang="zh-CN" sz="3200" dirty="0">
              <a:solidFill>
                <a:schemeClr val="accent1"/>
              </a:solidFill>
              <a:latin typeface="方正喵呜体" panose="02010600010101010101" pitchFamily="2" charset="-122"/>
              <a:ea typeface="方正喵呜体" panose="02010600010101010101" pitchFamily="2" charset="-122"/>
              <a:sym typeface="HappyZcool-2016" panose="02010600030101010101" pitchFamily="2" charset="-122"/>
            </a:endParaRPr>
          </a:p>
          <a:p>
            <a:pPr algn="ctr">
              <a:lnSpc>
                <a:spcPct val="100000"/>
              </a:lnSpc>
            </a:pPr>
            <a:r>
              <a:rPr lang="en-US" altLang="zh-CN" sz="3200" dirty="0">
                <a:solidFill>
                  <a:schemeClr val="accent1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HappyZcool-2016" panose="02010600030101010101" pitchFamily="2" charset="-122"/>
              </a:rPr>
              <a:t>SVM</a:t>
            </a:r>
            <a:endParaRPr lang="zh-CN" altLang="en-US" sz="3200" dirty="0">
              <a:solidFill>
                <a:schemeClr val="accent1"/>
              </a:solidFill>
              <a:latin typeface="方正喵呜体" panose="02010600010101010101" pitchFamily="2" charset="-122"/>
              <a:ea typeface="方正喵呜体" panose="02010600010101010101" pitchFamily="2" charset="-122"/>
              <a:sym typeface="HappyZcool-2016" panose="02010600030101010101" pitchFamily="2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07AB4FE-8B14-42D4-B662-27606EEC97C7}"/>
              </a:ext>
            </a:extLst>
          </p:cNvPr>
          <p:cNvSpPr txBox="1"/>
          <p:nvPr/>
        </p:nvSpPr>
        <p:spPr>
          <a:xfrm>
            <a:off x="3628413" y="4184434"/>
            <a:ext cx="2239080" cy="120032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sym typeface="HappyZcool-2016" panose="02010600030101010101" pitchFamily="2" charset="-122"/>
              </a:rPr>
              <a:t>把匹配问题看作一个分类问题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方正卡通简体" panose="03000509000000000000" pitchFamily="65" charset="-122"/>
              <a:ea typeface="方正卡通简体" panose="03000509000000000000" pitchFamily="65" charset="-122"/>
              <a:sym typeface="HappyZcool-2016" panose="02010600030101010101" pitchFamily="2" charset="-122"/>
            </a:endParaRP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sym typeface="HappyZcool-2016" panose="02010600030101010101" pitchFamily="2" charset="-122"/>
              </a:rPr>
              <a:t>对输入的数据分类到不同模型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方正卡通简体" panose="03000509000000000000" pitchFamily="65" charset="-122"/>
              <a:ea typeface="方正卡通简体" panose="03000509000000000000" pitchFamily="65" charset="-122"/>
              <a:sym typeface="HappyZcool-2016" panose="02010600030101010101" pitchFamily="2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4DC6181-AB49-445D-AB6A-2787B99CAC43}"/>
              </a:ext>
            </a:extLst>
          </p:cNvPr>
          <p:cNvSpPr txBox="1"/>
          <p:nvPr/>
        </p:nvSpPr>
        <p:spPr>
          <a:xfrm>
            <a:off x="8769269" y="2629439"/>
            <a:ext cx="1646150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800" dirty="0">
                <a:solidFill>
                  <a:schemeClr val="accent1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HappyZcool-2016" panose="02010600030101010101" pitchFamily="2" charset="-122"/>
              </a:rPr>
              <a:t>K</a:t>
            </a:r>
            <a:r>
              <a:rPr lang="zh-CN" altLang="en-US" sz="2800" dirty="0">
                <a:solidFill>
                  <a:schemeClr val="accent1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HappyZcool-2016" panose="02010600030101010101" pitchFamily="2" charset="-122"/>
              </a:rPr>
              <a:t>最近邻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4618629-61DA-4115-B23E-D1A4617BED62}"/>
              </a:ext>
            </a:extLst>
          </p:cNvPr>
          <p:cNvSpPr txBox="1"/>
          <p:nvPr/>
        </p:nvSpPr>
        <p:spPr>
          <a:xfrm>
            <a:off x="8286666" y="4184434"/>
            <a:ext cx="2239080" cy="120032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方正卡通简体" panose="03000509000000000000" pitchFamily="65" charset="-122"/>
                <a:sym typeface="HappyZcool-2016" panose="02010600030101010101" pitchFamily="2" charset="-122"/>
              </a:rPr>
              <a:t>KNN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sym typeface="HappyZcool-2016" panose="02010600030101010101" pitchFamily="2" charset="-122"/>
              </a:rPr>
              <a:t>使用最近的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sym typeface="HappyZcool-2016" panose="02010600030101010101" pitchFamily="2" charset="-122"/>
              </a:rPr>
              <a:t>K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sym typeface="HappyZcool-2016" panose="02010600030101010101" pitchFamily="2" charset="-122"/>
              </a:rPr>
              <a:t>个邻居的类别作为输入的类别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方正卡通简体" panose="03000509000000000000" pitchFamily="65" charset="-122"/>
              <a:ea typeface="方正卡通简体" panose="03000509000000000000" pitchFamily="65" charset="-122"/>
              <a:sym typeface="HappyZcool-2016" panose="02010600030101010101" pitchFamily="2" charset="-122"/>
            </a:endParaRPr>
          </a:p>
        </p:txBody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F8334758-90A0-435B-A0EE-79437D8A95AC}"/>
              </a:ext>
            </a:extLst>
          </p:cNvPr>
          <p:cNvSpPr>
            <a:spLocks noEditPoints="1"/>
          </p:cNvSpPr>
          <p:nvPr/>
        </p:nvSpPr>
        <p:spPr bwMode="auto">
          <a:xfrm>
            <a:off x="330203" y="203363"/>
            <a:ext cx="1493820" cy="751980"/>
          </a:xfrm>
          <a:custGeom>
            <a:avLst/>
            <a:gdLst>
              <a:gd name="T0" fmla="*/ 192 w 661"/>
              <a:gd name="T1" fmla="*/ 308 h 330"/>
              <a:gd name="T2" fmla="*/ 21 w 661"/>
              <a:gd name="T3" fmla="*/ 275 h 330"/>
              <a:gd name="T4" fmla="*/ 32 w 661"/>
              <a:gd name="T5" fmla="*/ 90 h 330"/>
              <a:gd name="T6" fmla="*/ 156 w 661"/>
              <a:gd name="T7" fmla="*/ 61 h 330"/>
              <a:gd name="T8" fmla="*/ 354 w 661"/>
              <a:gd name="T9" fmla="*/ 55 h 330"/>
              <a:gd name="T10" fmla="*/ 568 w 661"/>
              <a:gd name="T11" fmla="*/ 63 h 330"/>
              <a:gd name="T12" fmla="*/ 656 w 661"/>
              <a:gd name="T13" fmla="*/ 126 h 330"/>
              <a:gd name="T14" fmla="*/ 502 w 661"/>
              <a:gd name="T15" fmla="*/ 278 h 330"/>
              <a:gd name="T16" fmla="*/ 356 w 661"/>
              <a:gd name="T17" fmla="*/ 288 h 330"/>
              <a:gd name="T18" fmla="*/ 141 w 661"/>
              <a:gd name="T19" fmla="*/ 129 h 330"/>
              <a:gd name="T20" fmla="*/ 338 w 661"/>
              <a:gd name="T21" fmla="*/ 178 h 330"/>
              <a:gd name="T22" fmla="*/ 338 w 661"/>
              <a:gd name="T23" fmla="*/ 178 h 330"/>
              <a:gd name="T24" fmla="*/ 372 w 661"/>
              <a:gd name="T25" fmla="*/ 166 h 330"/>
              <a:gd name="T26" fmla="*/ 399 w 661"/>
              <a:gd name="T27" fmla="*/ 171 h 330"/>
              <a:gd name="T28" fmla="*/ 397 w 661"/>
              <a:gd name="T29" fmla="*/ 165 h 330"/>
              <a:gd name="T30" fmla="*/ 144 w 661"/>
              <a:gd name="T31" fmla="*/ 175 h 330"/>
              <a:gd name="T32" fmla="*/ 147 w 661"/>
              <a:gd name="T33" fmla="*/ 148 h 330"/>
              <a:gd name="T34" fmla="*/ 342 w 661"/>
              <a:gd name="T35" fmla="*/ 104 h 330"/>
              <a:gd name="T36" fmla="*/ 343 w 661"/>
              <a:gd name="T37" fmla="*/ 148 h 330"/>
              <a:gd name="T38" fmla="*/ 396 w 661"/>
              <a:gd name="T39" fmla="*/ 144 h 330"/>
              <a:gd name="T40" fmla="*/ 397 w 661"/>
              <a:gd name="T41" fmla="*/ 99 h 330"/>
              <a:gd name="T42" fmla="*/ 403 w 661"/>
              <a:gd name="T43" fmla="*/ 102 h 330"/>
              <a:gd name="T44" fmla="*/ 375 w 661"/>
              <a:gd name="T45" fmla="*/ 105 h 330"/>
              <a:gd name="T46" fmla="*/ 370 w 661"/>
              <a:gd name="T47" fmla="*/ 148 h 330"/>
              <a:gd name="T48" fmla="*/ 362 w 661"/>
              <a:gd name="T49" fmla="*/ 126 h 330"/>
              <a:gd name="T50" fmla="*/ 256 w 661"/>
              <a:gd name="T51" fmla="*/ 170 h 330"/>
              <a:gd name="T52" fmla="*/ 256 w 661"/>
              <a:gd name="T53" fmla="*/ 130 h 330"/>
              <a:gd name="T54" fmla="*/ 229 w 661"/>
              <a:gd name="T55" fmla="*/ 148 h 330"/>
              <a:gd name="T56" fmla="*/ 243 w 661"/>
              <a:gd name="T57" fmla="*/ 135 h 330"/>
              <a:gd name="T58" fmla="*/ 127 w 661"/>
              <a:gd name="T59" fmla="*/ 237 h 330"/>
              <a:gd name="T60" fmla="*/ 252 w 661"/>
              <a:gd name="T61" fmla="*/ 214 h 330"/>
              <a:gd name="T62" fmla="*/ 124 w 661"/>
              <a:gd name="T63" fmla="*/ 245 h 330"/>
              <a:gd name="T64" fmla="*/ 275 w 661"/>
              <a:gd name="T65" fmla="*/ 173 h 330"/>
              <a:gd name="T66" fmla="*/ 316 w 661"/>
              <a:gd name="T67" fmla="*/ 144 h 330"/>
              <a:gd name="T68" fmla="*/ 308 w 661"/>
              <a:gd name="T69" fmla="*/ 177 h 330"/>
              <a:gd name="T70" fmla="*/ 276 w 661"/>
              <a:gd name="T71" fmla="*/ 155 h 330"/>
              <a:gd name="T72" fmla="*/ 207 w 661"/>
              <a:gd name="T73" fmla="*/ 103 h 330"/>
              <a:gd name="T74" fmla="*/ 203 w 661"/>
              <a:gd name="T75" fmla="*/ 161 h 330"/>
              <a:gd name="T76" fmla="*/ 197 w 661"/>
              <a:gd name="T77" fmla="*/ 169 h 330"/>
              <a:gd name="T78" fmla="*/ 161 w 661"/>
              <a:gd name="T79" fmla="*/ 155 h 330"/>
              <a:gd name="T80" fmla="*/ 199 w 661"/>
              <a:gd name="T81" fmla="*/ 111 h 330"/>
              <a:gd name="T82" fmla="*/ 185 w 661"/>
              <a:gd name="T83" fmla="*/ 143 h 330"/>
              <a:gd name="T84" fmla="*/ 195 w 661"/>
              <a:gd name="T85" fmla="*/ 154 h 330"/>
              <a:gd name="T86" fmla="*/ 206 w 661"/>
              <a:gd name="T87" fmla="*/ 208 h 330"/>
              <a:gd name="T88" fmla="*/ 98 w 661"/>
              <a:gd name="T89" fmla="*/ 222 h 330"/>
              <a:gd name="T90" fmla="*/ 287 w 661"/>
              <a:gd name="T91" fmla="*/ 193 h 330"/>
              <a:gd name="T92" fmla="*/ 181 w 661"/>
              <a:gd name="T93" fmla="*/ 65 h 330"/>
              <a:gd name="T94" fmla="*/ 35 w 661"/>
              <a:gd name="T95" fmla="*/ 98 h 330"/>
              <a:gd name="T96" fmla="*/ 87 w 661"/>
              <a:gd name="T97" fmla="*/ 289 h 330"/>
              <a:gd name="T98" fmla="*/ 353 w 661"/>
              <a:gd name="T99" fmla="*/ 232 h 330"/>
              <a:gd name="T100" fmla="*/ 363 w 661"/>
              <a:gd name="T101" fmla="*/ 297 h 330"/>
              <a:gd name="T102" fmla="*/ 539 w 661"/>
              <a:gd name="T103" fmla="*/ 217 h 330"/>
              <a:gd name="T104" fmla="*/ 645 w 661"/>
              <a:gd name="T105" fmla="*/ 129 h 330"/>
              <a:gd name="T106" fmla="*/ 515 w 661"/>
              <a:gd name="T107" fmla="*/ 49 h 330"/>
              <a:gd name="T108" fmla="*/ 361 w 661"/>
              <a:gd name="T109" fmla="*/ 52 h 330"/>
              <a:gd name="T110" fmla="*/ 244 w 661"/>
              <a:gd name="T111" fmla="*/ 65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61" h="330">
                <a:moveTo>
                  <a:pt x="357" y="264"/>
                </a:moveTo>
                <a:cubicBezTo>
                  <a:pt x="343" y="268"/>
                  <a:pt x="330" y="272"/>
                  <a:pt x="317" y="275"/>
                </a:cubicBezTo>
                <a:cubicBezTo>
                  <a:pt x="295" y="281"/>
                  <a:pt x="273" y="287"/>
                  <a:pt x="251" y="293"/>
                </a:cubicBezTo>
                <a:cubicBezTo>
                  <a:pt x="231" y="298"/>
                  <a:pt x="212" y="304"/>
                  <a:pt x="192" y="308"/>
                </a:cubicBezTo>
                <a:cubicBezTo>
                  <a:pt x="164" y="313"/>
                  <a:pt x="136" y="319"/>
                  <a:pt x="107" y="319"/>
                </a:cubicBezTo>
                <a:cubicBezTo>
                  <a:pt x="99" y="319"/>
                  <a:pt x="90" y="318"/>
                  <a:pt x="82" y="317"/>
                </a:cubicBezTo>
                <a:cubicBezTo>
                  <a:pt x="69" y="316"/>
                  <a:pt x="58" y="310"/>
                  <a:pt x="48" y="301"/>
                </a:cubicBezTo>
                <a:cubicBezTo>
                  <a:pt x="39" y="292"/>
                  <a:pt x="29" y="285"/>
                  <a:pt x="21" y="275"/>
                </a:cubicBezTo>
                <a:cubicBezTo>
                  <a:pt x="8" y="261"/>
                  <a:pt x="3" y="244"/>
                  <a:pt x="1" y="226"/>
                </a:cubicBezTo>
                <a:cubicBezTo>
                  <a:pt x="0" y="215"/>
                  <a:pt x="1" y="203"/>
                  <a:pt x="1" y="191"/>
                </a:cubicBezTo>
                <a:cubicBezTo>
                  <a:pt x="1" y="164"/>
                  <a:pt x="7" y="137"/>
                  <a:pt x="19" y="112"/>
                </a:cubicBezTo>
                <a:cubicBezTo>
                  <a:pt x="23" y="105"/>
                  <a:pt x="27" y="97"/>
                  <a:pt x="32" y="90"/>
                </a:cubicBezTo>
                <a:cubicBezTo>
                  <a:pt x="36" y="84"/>
                  <a:pt x="43" y="81"/>
                  <a:pt x="49" y="78"/>
                </a:cubicBezTo>
                <a:cubicBezTo>
                  <a:pt x="63" y="71"/>
                  <a:pt x="79" y="68"/>
                  <a:pt x="95" y="67"/>
                </a:cubicBezTo>
                <a:cubicBezTo>
                  <a:pt x="103" y="66"/>
                  <a:pt x="112" y="64"/>
                  <a:pt x="120" y="64"/>
                </a:cubicBezTo>
                <a:cubicBezTo>
                  <a:pt x="132" y="62"/>
                  <a:pt x="144" y="61"/>
                  <a:pt x="156" y="61"/>
                </a:cubicBezTo>
                <a:cubicBezTo>
                  <a:pt x="202" y="59"/>
                  <a:pt x="247" y="59"/>
                  <a:pt x="292" y="61"/>
                </a:cubicBezTo>
                <a:cubicBezTo>
                  <a:pt x="306" y="61"/>
                  <a:pt x="320" y="62"/>
                  <a:pt x="334" y="63"/>
                </a:cubicBezTo>
                <a:cubicBezTo>
                  <a:pt x="338" y="63"/>
                  <a:pt x="341" y="63"/>
                  <a:pt x="345" y="63"/>
                </a:cubicBezTo>
                <a:cubicBezTo>
                  <a:pt x="351" y="62"/>
                  <a:pt x="353" y="61"/>
                  <a:pt x="354" y="55"/>
                </a:cubicBezTo>
                <a:cubicBezTo>
                  <a:pt x="356" y="46"/>
                  <a:pt x="358" y="37"/>
                  <a:pt x="362" y="29"/>
                </a:cubicBezTo>
                <a:cubicBezTo>
                  <a:pt x="372" y="8"/>
                  <a:pt x="391" y="0"/>
                  <a:pt x="412" y="5"/>
                </a:cubicBezTo>
                <a:cubicBezTo>
                  <a:pt x="426" y="8"/>
                  <a:pt x="439" y="13"/>
                  <a:pt x="452" y="17"/>
                </a:cubicBezTo>
                <a:cubicBezTo>
                  <a:pt x="491" y="30"/>
                  <a:pt x="529" y="47"/>
                  <a:pt x="568" y="63"/>
                </a:cubicBezTo>
                <a:cubicBezTo>
                  <a:pt x="582" y="68"/>
                  <a:pt x="596" y="76"/>
                  <a:pt x="610" y="84"/>
                </a:cubicBezTo>
                <a:cubicBezTo>
                  <a:pt x="620" y="89"/>
                  <a:pt x="630" y="95"/>
                  <a:pt x="640" y="100"/>
                </a:cubicBezTo>
                <a:cubicBezTo>
                  <a:pt x="650" y="105"/>
                  <a:pt x="655" y="113"/>
                  <a:pt x="655" y="123"/>
                </a:cubicBezTo>
                <a:cubicBezTo>
                  <a:pt x="655" y="124"/>
                  <a:pt x="655" y="125"/>
                  <a:pt x="656" y="126"/>
                </a:cubicBezTo>
                <a:cubicBezTo>
                  <a:pt x="661" y="147"/>
                  <a:pt x="653" y="162"/>
                  <a:pt x="639" y="175"/>
                </a:cubicBezTo>
                <a:cubicBezTo>
                  <a:pt x="626" y="186"/>
                  <a:pt x="614" y="198"/>
                  <a:pt x="600" y="207"/>
                </a:cubicBezTo>
                <a:cubicBezTo>
                  <a:pt x="598" y="208"/>
                  <a:pt x="596" y="210"/>
                  <a:pt x="594" y="211"/>
                </a:cubicBezTo>
                <a:cubicBezTo>
                  <a:pt x="566" y="237"/>
                  <a:pt x="533" y="257"/>
                  <a:pt x="502" y="278"/>
                </a:cubicBezTo>
                <a:cubicBezTo>
                  <a:pt x="496" y="282"/>
                  <a:pt x="490" y="286"/>
                  <a:pt x="484" y="290"/>
                </a:cubicBezTo>
                <a:cubicBezTo>
                  <a:pt x="462" y="304"/>
                  <a:pt x="439" y="315"/>
                  <a:pt x="415" y="325"/>
                </a:cubicBezTo>
                <a:cubicBezTo>
                  <a:pt x="402" y="330"/>
                  <a:pt x="389" y="329"/>
                  <a:pt x="377" y="323"/>
                </a:cubicBezTo>
                <a:cubicBezTo>
                  <a:pt x="362" y="317"/>
                  <a:pt x="355" y="304"/>
                  <a:pt x="356" y="288"/>
                </a:cubicBezTo>
                <a:cubicBezTo>
                  <a:pt x="357" y="283"/>
                  <a:pt x="357" y="277"/>
                  <a:pt x="358" y="271"/>
                </a:cubicBezTo>
                <a:cubicBezTo>
                  <a:pt x="358" y="269"/>
                  <a:pt x="357" y="267"/>
                  <a:pt x="357" y="264"/>
                </a:cubicBezTo>
                <a:close/>
                <a:moveTo>
                  <a:pt x="144" y="136"/>
                </a:moveTo>
                <a:cubicBezTo>
                  <a:pt x="142" y="132"/>
                  <a:pt x="141" y="131"/>
                  <a:pt x="141" y="129"/>
                </a:cubicBezTo>
                <a:cubicBezTo>
                  <a:pt x="141" y="127"/>
                  <a:pt x="141" y="125"/>
                  <a:pt x="144" y="125"/>
                </a:cubicBezTo>
                <a:cubicBezTo>
                  <a:pt x="147" y="125"/>
                  <a:pt x="147" y="127"/>
                  <a:pt x="147" y="129"/>
                </a:cubicBezTo>
                <a:cubicBezTo>
                  <a:pt x="147" y="131"/>
                  <a:pt x="146" y="132"/>
                  <a:pt x="144" y="136"/>
                </a:cubicBezTo>
                <a:close/>
                <a:moveTo>
                  <a:pt x="338" y="178"/>
                </a:moveTo>
                <a:cubicBezTo>
                  <a:pt x="336" y="175"/>
                  <a:pt x="334" y="174"/>
                  <a:pt x="333" y="172"/>
                </a:cubicBezTo>
                <a:cubicBezTo>
                  <a:pt x="332" y="169"/>
                  <a:pt x="334" y="167"/>
                  <a:pt x="337" y="167"/>
                </a:cubicBezTo>
                <a:cubicBezTo>
                  <a:pt x="340" y="166"/>
                  <a:pt x="344" y="168"/>
                  <a:pt x="343" y="170"/>
                </a:cubicBezTo>
                <a:cubicBezTo>
                  <a:pt x="342" y="173"/>
                  <a:pt x="340" y="175"/>
                  <a:pt x="338" y="178"/>
                </a:cubicBezTo>
                <a:close/>
                <a:moveTo>
                  <a:pt x="361" y="175"/>
                </a:moveTo>
                <a:cubicBezTo>
                  <a:pt x="361" y="173"/>
                  <a:pt x="360" y="172"/>
                  <a:pt x="361" y="171"/>
                </a:cubicBezTo>
                <a:cubicBezTo>
                  <a:pt x="363" y="169"/>
                  <a:pt x="366" y="167"/>
                  <a:pt x="369" y="164"/>
                </a:cubicBezTo>
                <a:cubicBezTo>
                  <a:pt x="369" y="164"/>
                  <a:pt x="372" y="165"/>
                  <a:pt x="372" y="166"/>
                </a:cubicBezTo>
                <a:cubicBezTo>
                  <a:pt x="373" y="171"/>
                  <a:pt x="369" y="176"/>
                  <a:pt x="364" y="177"/>
                </a:cubicBezTo>
                <a:cubicBezTo>
                  <a:pt x="363" y="177"/>
                  <a:pt x="362" y="175"/>
                  <a:pt x="361" y="175"/>
                </a:cubicBezTo>
                <a:close/>
                <a:moveTo>
                  <a:pt x="400" y="168"/>
                </a:moveTo>
                <a:cubicBezTo>
                  <a:pt x="399" y="169"/>
                  <a:pt x="399" y="170"/>
                  <a:pt x="399" y="171"/>
                </a:cubicBezTo>
                <a:cubicBezTo>
                  <a:pt x="397" y="174"/>
                  <a:pt x="397" y="178"/>
                  <a:pt x="392" y="178"/>
                </a:cubicBezTo>
                <a:cubicBezTo>
                  <a:pt x="391" y="178"/>
                  <a:pt x="390" y="177"/>
                  <a:pt x="390" y="176"/>
                </a:cubicBezTo>
                <a:cubicBezTo>
                  <a:pt x="388" y="172"/>
                  <a:pt x="389" y="167"/>
                  <a:pt x="393" y="165"/>
                </a:cubicBezTo>
                <a:cubicBezTo>
                  <a:pt x="394" y="164"/>
                  <a:pt x="396" y="164"/>
                  <a:pt x="397" y="165"/>
                </a:cubicBezTo>
                <a:cubicBezTo>
                  <a:pt x="398" y="165"/>
                  <a:pt x="399" y="167"/>
                  <a:pt x="400" y="168"/>
                </a:cubicBezTo>
                <a:close/>
                <a:moveTo>
                  <a:pt x="149" y="150"/>
                </a:moveTo>
                <a:cubicBezTo>
                  <a:pt x="148" y="152"/>
                  <a:pt x="148" y="154"/>
                  <a:pt x="147" y="156"/>
                </a:cubicBezTo>
                <a:cubicBezTo>
                  <a:pt x="146" y="162"/>
                  <a:pt x="143" y="168"/>
                  <a:pt x="144" y="175"/>
                </a:cubicBezTo>
                <a:cubicBezTo>
                  <a:pt x="144" y="178"/>
                  <a:pt x="142" y="180"/>
                  <a:pt x="139" y="179"/>
                </a:cubicBezTo>
                <a:cubicBezTo>
                  <a:pt x="136" y="178"/>
                  <a:pt x="135" y="176"/>
                  <a:pt x="136" y="173"/>
                </a:cubicBezTo>
                <a:cubicBezTo>
                  <a:pt x="139" y="165"/>
                  <a:pt x="142" y="157"/>
                  <a:pt x="145" y="149"/>
                </a:cubicBezTo>
                <a:cubicBezTo>
                  <a:pt x="145" y="149"/>
                  <a:pt x="146" y="148"/>
                  <a:pt x="147" y="148"/>
                </a:cubicBezTo>
                <a:cubicBezTo>
                  <a:pt x="148" y="148"/>
                  <a:pt x="148" y="149"/>
                  <a:pt x="149" y="150"/>
                </a:cubicBezTo>
                <a:close/>
                <a:moveTo>
                  <a:pt x="337" y="125"/>
                </a:moveTo>
                <a:cubicBezTo>
                  <a:pt x="338" y="119"/>
                  <a:pt x="339" y="112"/>
                  <a:pt x="340" y="106"/>
                </a:cubicBezTo>
                <a:cubicBezTo>
                  <a:pt x="340" y="105"/>
                  <a:pt x="341" y="104"/>
                  <a:pt x="342" y="104"/>
                </a:cubicBezTo>
                <a:cubicBezTo>
                  <a:pt x="343" y="105"/>
                  <a:pt x="345" y="105"/>
                  <a:pt x="345" y="106"/>
                </a:cubicBezTo>
                <a:cubicBezTo>
                  <a:pt x="346" y="109"/>
                  <a:pt x="346" y="112"/>
                  <a:pt x="346" y="115"/>
                </a:cubicBezTo>
                <a:cubicBezTo>
                  <a:pt x="344" y="124"/>
                  <a:pt x="344" y="134"/>
                  <a:pt x="345" y="143"/>
                </a:cubicBezTo>
                <a:cubicBezTo>
                  <a:pt x="345" y="145"/>
                  <a:pt x="346" y="148"/>
                  <a:pt x="343" y="148"/>
                </a:cubicBezTo>
                <a:cubicBezTo>
                  <a:pt x="341" y="147"/>
                  <a:pt x="339" y="145"/>
                  <a:pt x="339" y="143"/>
                </a:cubicBezTo>
                <a:cubicBezTo>
                  <a:pt x="338" y="137"/>
                  <a:pt x="338" y="131"/>
                  <a:pt x="337" y="125"/>
                </a:cubicBezTo>
                <a:close/>
                <a:moveTo>
                  <a:pt x="403" y="102"/>
                </a:moveTo>
                <a:cubicBezTo>
                  <a:pt x="401" y="116"/>
                  <a:pt x="398" y="130"/>
                  <a:pt x="396" y="144"/>
                </a:cubicBezTo>
                <a:cubicBezTo>
                  <a:pt x="396" y="144"/>
                  <a:pt x="395" y="145"/>
                  <a:pt x="394" y="145"/>
                </a:cubicBezTo>
                <a:cubicBezTo>
                  <a:pt x="393" y="145"/>
                  <a:pt x="392" y="144"/>
                  <a:pt x="392" y="143"/>
                </a:cubicBezTo>
                <a:cubicBezTo>
                  <a:pt x="391" y="143"/>
                  <a:pt x="391" y="141"/>
                  <a:pt x="391" y="140"/>
                </a:cubicBezTo>
                <a:cubicBezTo>
                  <a:pt x="393" y="127"/>
                  <a:pt x="395" y="113"/>
                  <a:pt x="397" y="99"/>
                </a:cubicBezTo>
                <a:cubicBezTo>
                  <a:pt x="397" y="98"/>
                  <a:pt x="398" y="97"/>
                  <a:pt x="399" y="96"/>
                </a:cubicBezTo>
                <a:cubicBezTo>
                  <a:pt x="399" y="96"/>
                  <a:pt x="401" y="95"/>
                  <a:pt x="401" y="95"/>
                </a:cubicBezTo>
                <a:cubicBezTo>
                  <a:pt x="402" y="96"/>
                  <a:pt x="403" y="97"/>
                  <a:pt x="403" y="97"/>
                </a:cubicBezTo>
                <a:cubicBezTo>
                  <a:pt x="403" y="99"/>
                  <a:pt x="403" y="100"/>
                  <a:pt x="403" y="102"/>
                </a:cubicBezTo>
                <a:close/>
                <a:moveTo>
                  <a:pt x="362" y="126"/>
                </a:moveTo>
                <a:cubicBezTo>
                  <a:pt x="364" y="118"/>
                  <a:pt x="366" y="110"/>
                  <a:pt x="368" y="102"/>
                </a:cubicBezTo>
                <a:cubicBezTo>
                  <a:pt x="369" y="100"/>
                  <a:pt x="371" y="97"/>
                  <a:pt x="373" y="98"/>
                </a:cubicBezTo>
                <a:cubicBezTo>
                  <a:pt x="375" y="99"/>
                  <a:pt x="374" y="103"/>
                  <a:pt x="375" y="105"/>
                </a:cubicBezTo>
                <a:cubicBezTo>
                  <a:pt x="375" y="106"/>
                  <a:pt x="374" y="107"/>
                  <a:pt x="374" y="108"/>
                </a:cubicBezTo>
                <a:cubicBezTo>
                  <a:pt x="369" y="119"/>
                  <a:pt x="369" y="130"/>
                  <a:pt x="372" y="141"/>
                </a:cubicBezTo>
                <a:cubicBezTo>
                  <a:pt x="372" y="142"/>
                  <a:pt x="372" y="143"/>
                  <a:pt x="372" y="144"/>
                </a:cubicBezTo>
                <a:cubicBezTo>
                  <a:pt x="372" y="146"/>
                  <a:pt x="373" y="148"/>
                  <a:pt x="370" y="148"/>
                </a:cubicBezTo>
                <a:cubicBezTo>
                  <a:pt x="369" y="148"/>
                  <a:pt x="367" y="147"/>
                  <a:pt x="367" y="145"/>
                </a:cubicBezTo>
                <a:cubicBezTo>
                  <a:pt x="365" y="140"/>
                  <a:pt x="364" y="135"/>
                  <a:pt x="363" y="129"/>
                </a:cubicBezTo>
                <a:cubicBezTo>
                  <a:pt x="363" y="128"/>
                  <a:pt x="363" y="127"/>
                  <a:pt x="363" y="126"/>
                </a:cubicBezTo>
                <a:cubicBezTo>
                  <a:pt x="363" y="126"/>
                  <a:pt x="363" y="126"/>
                  <a:pt x="362" y="126"/>
                </a:cubicBezTo>
                <a:close/>
                <a:moveTo>
                  <a:pt x="229" y="159"/>
                </a:moveTo>
                <a:cubicBezTo>
                  <a:pt x="229" y="163"/>
                  <a:pt x="232" y="165"/>
                  <a:pt x="235" y="166"/>
                </a:cubicBezTo>
                <a:cubicBezTo>
                  <a:pt x="240" y="168"/>
                  <a:pt x="245" y="168"/>
                  <a:pt x="250" y="169"/>
                </a:cubicBezTo>
                <a:cubicBezTo>
                  <a:pt x="252" y="169"/>
                  <a:pt x="256" y="166"/>
                  <a:pt x="256" y="170"/>
                </a:cubicBezTo>
                <a:cubicBezTo>
                  <a:pt x="256" y="171"/>
                  <a:pt x="252" y="173"/>
                  <a:pt x="250" y="174"/>
                </a:cubicBezTo>
                <a:cubicBezTo>
                  <a:pt x="244" y="174"/>
                  <a:pt x="239" y="175"/>
                  <a:pt x="233" y="173"/>
                </a:cubicBezTo>
                <a:cubicBezTo>
                  <a:pt x="221" y="170"/>
                  <a:pt x="216" y="158"/>
                  <a:pt x="222" y="147"/>
                </a:cubicBezTo>
                <a:cubicBezTo>
                  <a:pt x="229" y="132"/>
                  <a:pt x="242" y="126"/>
                  <a:pt x="256" y="130"/>
                </a:cubicBezTo>
                <a:cubicBezTo>
                  <a:pt x="261" y="131"/>
                  <a:pt x="263" y="135"/>
                  <a:pt x="261" y="139"/>
                </a:cubicBezTo>
                <a:cubicBezTo>
                  <a:pt x="260" y="142"/>
                  <a:pt x="257" y="145"/>
                  <a:pt x="255" y="147"/>
                </a:cubicBezTo>
                <a:cubicBezTo>
                  <a:pt x="249" y="153"/>
                  <a:pt x="240" y="156"/>
                  <a:pt x="229" y="159"/>
                </a:cubicBezTo>
                <a:close/>
                <a:moveTo>
                  <a:pt x="229" y="148"/>
                </a:moveTo>
                <a:cubicBezTo>
                  <a:pt x="230" y="149"/>
                  <a:pt x="231" y="150"/>
                  <a:pt x="232" y="150"/>
                </a:cubicBezTo>
                <a:cubicBezTo>
                  <a:pt x="238" y="151"/>
                  <a:pt x="243" y="148"/>
                  <a:pt x="247" y="145"/>
                </a:cubicBezTo>
                <a:cubicBezTo>
                  <a:pt x="250" y="143"/>
                  <a:pt x="253" y="142"/>
                  <a:pt x="253" y="138"/>
                </a:cubicBezTo>
                <a:cubicBezTo>
                  <a:pt x="252" y="136"/>
                  <a:pt x="247" y="134"/>
                  <a:pt x="243" y="135"/>
                </a:cubicBezTo>
                <a:cubicBezTo>
                  <a:pt x="237" y="137"/>
                  <a:pt x="233" y="140"/>
                  <a:pt x="230" y="146"/>
                </a:cubicBezTo>
                <a:cubicBezTo>
                  <a:pt x="229" y="146"/>
                  <a:pt x="229" y="147"/>
                  <a:pt x="229" y="148"/>
                </a:cubicBezTo>
                <a:close/>
                <a:moveTo>
                  <a:pt x="111" y="246"/>
                </a:moveTo>
                <a:cubicBezTo>
                  <a:pt x="117" y="240"/>
                  <a:pt x="123" y="239"/>
                  <a:pt x="127" y="237"/>
                </a:cubicBezTo>
                <a:cubicBezTo>
                  <a:pt x="144" y="233"/>
                  <a:pt x="161" y="229"/>
                  <a:pt x="177" y="225"/>
                </a:cubicBezTo>
                <a:cubicBezTo>
                  <a:pt x="200" y="221"/>
                  <a:pt x="222" y="217"/>
                  <a:pt x="245" y="213"/>
                </a:cubicBezTo>
                <a:cubicBezTo>
                  <a:pt x="247" y="212"/>
                  <a:pt x="249" y="212"/>
                  <a:pt x="251" y="213"/>
                </a:cubicBezTo>
                <a:cubicBezTo>
                  <a:pt x="251" y="213"/>
                  <a:pt x="252" y="214"/>
                  <a:pt x="252" y="214"/>
                </a:cubicBezTo>
                <a:cubicBezTo>
                  <a:pt x="252" y="215"/>
                  <a:pt x="252" y="217"/>
                  <a:pt x="251" y="217"/>
                </a:cubicBezTo>
                <a:cubicBezTo>
                  <a:pt x="248" y="218"/>
                  <a:pt x="244" y="219"/>
                  <a:pt x="241" y="220"/>
                </a:cubicBezTo>
                <a:cubicBezTo>
                  <a:pt x="228" y="222"/>
                  <a:pt x="215" y="224"/>
                  <a:pt x="202" y="227"/>
                </a:cubicBezTo>
                <a:cubicBezTo>
                  <a:pt x="176" y="232"/>
                  <a:pt x="150" y="239"/>
                  <a:pt x="124" y="245"/>
                </a:cubicBezTo>
                <a:cubicBezTo>
                  <a:pt x="121" y="245"/>
                  <a:pt x="118" y="245"/>
                  <a:pt x="111" y="246"/>
                </a:cubicBezTo>
                <a:close/>
                <a:moveTo>
                  <a:pt x="299" y="167"/>
                </a:moveTo>
                <a:cubicBezTo>
                  <a:pt x="295" y="169"/>
                  <a:pt x="291" y="171"/>
                  <a:pt x="287" y="173"/>
                </a:cubicBezTo>
                <a:cubicBezTo>
                  <a:pt x="283" y="174"/>
                  <a:pt x="278" y="174"/>
                  <a:pt x="275" y="173"/>
                </a:cubicBezTo>
                <a:cubicBezTo>
                  <a:pt x="268" y="171"/>
                  <a:pt x="265" y="164"/>
                  <a:pt x="268" y="157"/>
                </a:cubicBezTo>
                <a:cubicBezTo>
                  <a:pt x="277" y="144"/>
                  <a:pt x="289" y="137"/>
                  <a:pt x="304" y="134"/>
                </a:cubicBezTo>
                <a:cubicBezTo>
                  <a:pt x="306" y="133"/>
                  <a:pt x="309" y="133"/>
                  <a:pt x="311" y="134"/>
                </a:cubicBezTo>
                <a:cubicBezTo>
                  <a:pt x="316" y="135"/>
                  <a:pt x="318" y="140"/>
                  <a:pt x="316" y="144"/>
                </a:cubicBezTo>
                <a:cubicBezTo>
                  <a:pt x="316" y="146"/>
                  <a:pt x="315" y="147"/>
                  <a:pt x="314" y="149"/>
                </a:cubicBezTo>
                <a:cubicBezTo>
                  <a:pt x="310" y="157"/>
                  <a:pt x="306" y="165"/>
                  <a:pt x="313" y="174"/>
                </a:cubicBezTo>
                <a:cubicBezTo>
                  <a:pt x="313" y="174"/>
                  <a:pt x="313" y="176"/>
                  <a:pt x="312" y="176"/>
                </a:cubicBezTo>
                <a:cubicBezTo>
                  <a:pt x="311" y="177"/>
                  <a:pt x="309" y="178"/>
                  <a:pt x="308" y="177"/>
                </a:cubicBezTo>
                <a:cubicBezTo>
                  <a:pt x="305" y="174"/>
                  <a:pt x="303" y="170"/>
                  <a:pt x="299" y="167"/>
                </a:cubicBezTo>
                <a:close/>
                <a:moveTo>
                  <a:pt x="303" y="143"/>
                </a:moveTo>
                <a:cubicBezTo>
                  <a:pt x="303" y="141"/>
                  <a:pt x="301" y="139"/>
                  <a:pt x="298" y="140"/>
                </a:cubicBezTo>
                <a:cubicBezTo>
                  <a:pt x="289" y="143"/>
                  <a:pt x="282" y="148"/>
                  <a:pt x="276" y="155"/>
                </a:cubicBezTo>
                <a:cubicBezTo>
                  <a:pt x="274" y="158"/>
                  <a:pt x="273" y="161"/>
                  <a:pt x="275" y="164"/>
                </a:cubicBezTo>
                <a:cubicBezTo>
                  <a:pt x="276" y="167"/>
                  <a:pt x="279" y="167"/>
                  <a:pt x="282" y="167"/>
                </a:cubicBezTo>
                <a:cubicBezTo>
                  <a:pt x="294" y="166"/>
                  <a:pt x="303" y="155"/>
                  <a:pt x="303" y="143"/>
                </a:cubicBezTo>
                <a:close/>
                <a:moveTo>
                  <a:pt x="207" y="103"/>
                </a:moveTo>
                <a:cubicBezTo>
                  <a:pt x="202" y="113"/>
                  <a:pt x="203" y="123"/>
                  <a:pt x="203" y="133"/>
                </a:cubicBezTo>
                <a:cubicBezTo>
                  <a:pt x="203" y="134"/>
                  <a:pt x="202" y="135"/>
                  <a:pt x="203" y="136"/>
                </a:cubicBezTo>
                <a:cubicBezTo>
                  <a:pt x="204" y="140"/>
                  <a:pt x="207" y="144"/>
                  <a:pt x="207" y="148"/>
                </a:cubicBezTo>
                <a:cubicBezTo>
                  <a:pt x="207" y="152"/>
                  <a:pt x="204" y="157"/>
                  <a:pt x="203" y="161"/>
                </a:cubicBezTo>
                <a:cubicBezTo>
                  <a:pt x="203" y="163"/>
                  <a:pt x="205" y="165"/>
                  <a:pt x="206" y="168"/>
                </a:cubicBezTo>
                <a:cubicBezTo>
                  <a:pt x="207" y="169"/>
                  <a:pt x="208" y="172"/>
                  <a:pt x="206" y="173"/>
                </a:cubicBezTo>
                <a:cubicBezTo>
                  <a:pt x="204" y="173"/>
                  <a:pt x="202" y="173"/>
                  <a:pt x="200" y="172"/>
                </a:cubicBezTo>
                <a:cubicBezTo>
                  <a:pt x="199" y="172"/>
                  <a:pt x="198" y="170"/>
                  <a:pt x="197" y="169"/>
                </a:cubicBezTo>
                <a:cubicBezTo>
                  <a:pt x="195" y="167"/>
                  <a:pt x="193" y="167"/>
                  <a:pt x="190" y="168"/>
                </a:cubicBezTo>
                <a:cubicBezTo>
                  <a:pt x="186" y="170"/>
                  <a:pt x="181" y="172"/>
                  <a:pt x="176" y="174"/>
                </a:cubicBezTo>
                <a:cubicBezTo>
                  <a:pt x="171" y="175"/>
                  <a:pt x="166" y="174"/>
                  <a:pt x="163" y="170"/>
                </a:cubicBezTo>
                <a:cubicBezTo>
                  <a:pt x="159" y="165"/>
                  <a:pt x="159" y="160"/>
                  <a:pt x="161" y="155"/>
                </a:cubicBezTo>
                <a:cubicBezTo>
                  <a:pt x="163" y="150"/>
                  <a:pt x="167" y="146"/>
                  <a:pt x="172" y="143"/>
                </a:cubicBezTo>
                <a:cubicBezTo>
                  <a:pt x="177" y="140"/>
                  <a:pt x="183" y="138"/>
                  <a:pt x="189" y="135"/>
                </a:cubicBezTo>
                <a:cubicBezTo>
                  <a:pt x="195" y="133"/>
                  <a:pt x="195" y="133"/>
                  <a:pt x="196" y="127"/>
                </a:cubicBezTo>
                <a:cubicBezTo>
                  <a:pt x="197" y="121"/>
                  <a:pt x="197" y="116"/>
                  <a:pt x="199" y="111"/>
                </a:cubicBezTo>
                <a:cubicBezTo>
                  <a:pt x="200" y="107"/>
                  <a:pt x="202" y="105"/>
                  <a:pt x="204" y="102"/>
                </a:cubicBezTo>
                <a:cubicBezTo>
                  <a:pt x="205" y="102"/>
                  <a:pt x="206" y="103"/>
                  <a:pt x="207" y="103"/>
                </a:cubicBezTo>
                <a:close/>
                <a:moveTo>
                  <a:pt x="195" y="154"/>
                </a:moveTo>
                <a:cubicBezTo>
                  <a:pt x="195" y="148"/>
                  <a:pt x="189" y="142"/>
                  <a:pt x="185" y="143"/>
                </a:cubicBezTo>
                <a:cubicBezTo>
                  <a:pt x="177" y="145"/>
                  <a:pt x="171" y="149"/>
                  <a:pt x="167" y="157"/>
                </a:cubicBezTo>
                <a:cubicBezTo>
                  <a:pt x="165" y="162"/>
                  <a:pt x="169" y="168"/>
                  <a:pt x="174" y="167"/>
                </a:cubicBezTo>
                <a:cubicBezTo>
                  <a:pt x="181" y="167"/>
                  <a:pt x="187" y="164"/>
                  <a:pt x="191" y="159"/>
                </a:cubicBezTo>
                <a:cubicBezTo>
                  <a:pt x="193" y="158"/>
                  <a:pt x="194" y="155"/>
                  <a:pt x="195" y="154"/>
                </a:cubicBezTo>
                <a:close/>
                <a:moveTo>
                  <a:pt x="289" y="195"/>
                </a:moveTo>
                <a:cubicBezTo>
                  <a:pt x="289" y="196"/>
                  <a:pt x="288" y="197"/>
                  <a:pt x="288" y="197"/>
                </a:cubicBezTo>
                <a:cubicBezTo>
                  <a:pt x="286" y="198"/>
                  <a:pt x="284" y="199"/>
                  <a:pt x="282" y="199"/>
                </a:cubicBezTo>
                <a:cubicBezTo>
                  <a:pt x="257" y="202"/>
                  <a:pt x="231" y="206"/>
                  <a:pt x="206" y="208"/>
                </a:cubicBezTo>
                <a:cubicBezTo>
                  <a:pt x="171" y="211"/>
                  <a:pt x="137" y="216"/>
                  <a:pt x="104" y="225"/>
                </a:cubicBezTo>
                <a:cubicBezTo>
                  <a:pt x="102" y="225"/>
                  <a:pt x="100" y="225"/>
                  <a:pt x="98" y="224"/>
                </a:cubicBezTo>
                <a:cubicBezTo>
                  <a:pt x="98" y="224"/>
                  <a:pt x="98" y="224"/>
                  <a:pt x="98" y="223"/>
                </a:cubicBezTo>
                <a:cubicBezTo>
                  <a:pt x="97" y="223"/>
                  <a:pt x="97" y="222"/>
                  <a:pt x="98" y="222"/>
                </a:cubicBezTo>
                <a:cubicBezTo>
                  <a:pt x="99" y="221"/>
                  <a:pt x="101" y="219"/>
                  <a:pt x="103" y="219"/>
                </a:cubicBezTo>
                <a:cubicBezTo>
                  <a:pt x="123" y="215"/>
                  <a:pt x="143" y="209"/>
                  <a:pt x="164" y="206"/>
                </a:cubicBezTo>
                <a:cubicBezTo>
                  <a:pt x="202" y="201"/>
                  <a:pt x="241" y="197"/>
                  <a:pt x="279" y="193"/>
                </a:cubicBezTo>
                <a:cubicBezTo>
                  <a:pt x="282" y="193"/>
                  <a:pt x="285" y="193"/>
                  <a:pt x="287" y="193"/>
                </a:cubicBezTo>
                <a:cubicBezTo>
                  <a:pt x="288" y="193"/>
                  <a:pt x="288" y="194"/>
                  <a:pt x="289" y="195"/>
                </a:cubicBezTo>
                <a:close/>
                <a:moveTo>
                  <a:pt x="244" y="65"/>
                </a:moveTo>
                <a:cubicBezTo>
                  <a:pt x="244" y="65"/>
                  <a:pt x="244" y="65"/>
                  <a:pt x="244" y="65"/>
                </a:cubicBezTo>
                <a:cubicBezTo>
                  <a:pt x="223" y="65"/>
                  <a:pt x="202" y="65"/>
                  <a:pt x="181" y="65"/>
                </a:cubicBezTo>
                <a:cubicBezTo>
                  <a:pt x="165" y="66"/>
                  <a:pt x="148" y="66"/>
                  <a:pt x="131" y="67"/>
                </a:cubicBezTo>
                <a:cubicBezTo>
                  <a:pt x="117" y="68"/>
                  <a:pt x="103" y="70"/>
                  <a:pt x="89" y="73"/>
                </a:cubicBezTo>
                <a:cubicBezTo>
                  <a:pt x="79" y="74"/>
                  <a:pt x="68" y="77"/>
                  <a:pt x="58" y="80"/>
                </a:cubicBezTo>
                <a:cubicBezTo>
                  <a:pt x="48" y="83"/>
                  <a:pt x="41" y="89"/>
                  <a:pt x="35" y="98"/>
                </a:cubicBezTo>
                <a:cubicBezTo>
                  <a:pt x="24" y="113"/>
                  <a:pt x="18" y="130"/>
                  <a:pt x="13" y="148"/>
                </a:cubicBezTo>
                <a:cubicBezTo>
                  <a:pt x="5" y="176"/>
                  <a:pt x="7" y="204"/>
                  <a:pt x="9" y="233"/>
                </a:cubicBezTo>
                <a:cubicBezTo>
                  <a:pt x="10" y="245"/>
                  <a:pt x="15" y="258"/>
                  <a:pt x="24" y="267"/>
                </a:cubicBezTo>
                <a:cubicBezTo>
                  <a:pt x="41" y="285"/>
                  <a:pt x="63" y="291"/>
                  <a:pt x="87" y="289"/>
                </a:cubicBezTo>
                <a:cubicBezTo>
                  <a:pt x="105" y="288"/>
                  <a:pt x="122" y="285"/>
                  <a:pt x="139" y="283"/>
                </a:cubicBezTo>
                <a:cubicBezTo>
                  <a:pt x="169" y="280"/>
                  <a:pt x="200" y="274"/>
                  <a:pt x="230" y="266"/>
                </a:cubicBezTo>
                <a:cubicBezTo>
                  <a:pt x="245" y="262"/>
                  <a:pt x="260" y="258"/>
                  <a:pt x="275" y="254"/>
                </a:cubicBezTo>
                <a:cubicBezTo>
                  <a:pt x="301" y="246"/>
                  <a:pt x="328" y="242"/>
                  <a:pt x="353" y="232"/>
                </a:cubicBezTo>
                <a:cubicBezTo>
                  <a:pt x="355" y="231"/>
                  <a:pt x="359" y="231"/>
                  <a:pt x="362" y="231"/>
                </a:cubicBezTo>
                <a:cubicBezTo>
                  <a:pt x="367" y="232"/>
                  <a:pt x="368" y="234"/>
                  <a:pt x="368" y="240"/>
                </a:cubicBezTo>
                <a:cubicBezTo>
                  <a:pt x="366" y="255"/>
                  <a:pt x="365" y="270"/>
                  <a:pt x="363" y="285"/>
                </a:cubicBezTo>
                <a:cubicBezTo>
                  <a:pt x="363" y="289"/>
                  <a:pt x="362" y="293"/>
                  <a:pt x="363" y="297"/>
                </a:cubicBezTo>
                <a:cubicBezTo>
                  <a:pt x="364" y="308"/>
                  <a:pt x="377" y="317"/>
                  <a:pt x="387" y="312"/>
                </a:cubicBezTo>
                <a:cubicBezTo>
                  <a:pt x="389" y="312"/>
                  <a:pt x="391" y="311"/>
                  <a:pt x="393" y="310"/>
                </a:cubicBezTo>
                <a:cubicBezTo>
                  <a:pt x="414" y="300"/>
                  <a:pt x="434" y="290"/>
                  <a:pt x="452" y="276"/>
                </a:cubicBezTo>
                <a:cubicBezTo>
                  <a:pt x="481" y="256"/>
                  <a:pt x="509" y="235"/>
                  <a:pt x="539" y="217"/>
                </a:cubicBezTo>
                <a:cubicBezTo>
                  <a:pt x="553" y="209"/>
                  <a:pt x="565" y="199"/>
                  <a:pt x="578" y="190"/>
                </a:cubicBezTo>
                <a:cubicBezTo>
                  <a:pt x="583" y="186"/>
                  <a:pt x="588" y="182"/>
                  <a:pt x="593" y="178"/>
                </a:cubicBezTo>
                <a:cubicBezTo>
                  <a:pt x="609" y="167"/>
                  <a:pt x="623" y="155"/>
                  <a:pt x="636" y="141"/>
                </a:cubicBezTo>
                <a:cubicBezTo>
                  <a:pt x="639" y="138"/>
                  <a:pt x="642" y="134"/>
                  <a:pt x="645" y="129"/>
                </a:cubicBezTo>
                <a:cubicBezTo>
                  <a:pt x="649" y="123"/>
                  <a:pt x="647" y="115"/>
                  <a:pt x="642" y="110"/>
                </a:cubicBezTo>
                <a:cubicBezTo>
                  <a:pt x="638" y="107"/>
                  <a:pt x="634" y="105"/>
                  <a:pt x="630" y="103"/>
                </a:cubicBezTo>
                <a:cubicBezTo>
                  <a:pt x="601" y="87"/>
                  <a:pt x="573" y="70"/>
                  <a:pt x="542" y="59"/>
                </a:cubicBezTo>
                <a:cubicBezTo>
                  <a:pt x="533" y="56"/>
                  <a:pt x="524" y="53"/>
                  <a:pt x="515" y="49"/>
                </a:cubicBezTo>
                <a:cubicBezTo>
                  <a:pt x="484" y="34"/>
                  <a:pt x="451" y="25"/>
                  <a:pt x="419" y="14"/>
                </a:cubicBezTo>
                <a:cubicBezTo>
                  <a:pt x="411" y="11"/>
                  <a:pt x="402" y="10"/>
                  <a:pt x="394" y="11"/>
                </a:cubicBezTo>
                <a:cubicBezTo>
                  <a:pt x="383" y="12"/>
                  <a:pt x="376" y="18"/>
                  <a:pt x="370" y="26"/>
                </a:cubicBezTo>
                <a:cubicBezTo>
                  <a:pt x="366" y="34"/>
                  <a:pt x="362" y="42"/>
                  <a:pt x="361" y="52"/>
                </a:cubicBezTo>
                <a:cubicBezTo>
                  <a:pt x="360" y="56"/>
                  <a:pt x="359" y="60"/>
                  <a:pt x="358" y="63"/>
                </a:cubicBezTo>
                <a:cubicBezTo>
                  <a:pt x="357" y="67"/>
                  <a:pt x="355" y="69"/>
                  <a:pt x="352" y="68"/>
                </a:cubicBezTo>
                <a:cubicBezTo>
                  <a:pt x="341" y="68"/>
                  <a:pt x="331" y="68"/>
                  <a:pt x="321" y="68"/>
                </a:cubicBezTo>
                <a:cubicBezTo>
                  <a:pt x="295" y="67"/>
                  <a:pt x="270" y="66"/>
                  <a:pt x="244" y="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HappyZcool-2016" panose="02010600030101010101" pitchFamily="2" charset="-122"/>
              <a:ea typeface="HappyZcool-2016" panose="02010600030101010101" pitchFamily="2" charset="-122"/>
              <a:sym typeface="HappyZcool-2016" panose="02010600030101010101" pitchFamily="2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F7EF7B3-A81D-4464-A577-FD93CCEF2297}"/>
              </a:ext>
            </a:extLst>
          </p:cNvPr>
          <p:cNvSpPr txBox="1"/>
          <p:nvPr/>
        </p:nvSpPr>
        <p:spPr>
          <a:xfrm>
            <a:off x="1866315" y="270357"/>
            <a:ext cx="2695205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2800" dirty="0">
                <a:solidFill>
                  <a:schemeClr val="accent2"/>
                </a:solidFill>
                <a:latin typeface="中国式手写风" panose="02000500000000000000" pitchFamily="2" charset="-122"/>
                <a:ea typeface="中国式手写风" panose="02000500000000000000" pitchFamily="2" charset="-122"/>
              </a:rPr>
              <a:t>特征匹配</a:t>
            </a:r>
          </a:p>
        </p:txBody>
      </p:sp>
    </p:spTree>
    <p:extLst>
      <p:ext uri="{BB962C8B-B14F-4D97-AF65-F5344CB8AC3E}">
        <p14:creationId xmlns:p14="http://schemas.microsoft.com/office/powerpoint/2010/main" val="12273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 9">
            <a:extLst>
              <a:ext uri="{FF2B5EF4-FFF2-40B4-BE49-F238E27FC236}">
                <a16:creationId xmlns:a16="http://schemas.microsoft.com/office/drawing/2014/main" id="{7E60E121-08C9-48E1-A27D-973586B168BD}"/>
              </a:ext>
            </a:extLst>
          </p:cNvPr>
          <p:cNvSpPr>
            <a:spLocks noEditPoints="1"/>
          </p:cNvSpPr>
          <p:nvPr/>
        </p:nvSpPr>
        <p:spPr bwMode="auto">
          <a:xfrm>
            <a:off x="330203" y="203363"/>
            <a:ext cx="1493820" cy="751980"/>
          </a:xfrm>
          <a:custGeom>
            <a:avLst/>
            <a:gdLst>
              <a:gd name="T0" fmla="*/ 192 w 661"/>
              <a:gd name="T1" fmla="*/ 308 h 330"/>
              <a:gd name="T2" fmla="*/ 21 w 661"/>
              <a:gd name="T3" fmla="*/ 275 h 330"/>
              <a:gd name="T4" fmla="*/ 32 w 661"/>
              <a:gd name="T5" fmla="*/ 90 h 330"/>
              <a:gd name="T6" fmla="*/ 156 w 661"/>
              <a:gd name="T7" fmla="*/ 61 h 330"/>
              <a:gd name="T8" fmla="*/ 354 w 661"/>
              <a:gd name="T9" fmla="*/ 55 h 330"/>
              <a:gd name="T10" fmla="*/ 568 w 661"/>
              <a:gd name="T11" fmla="*/ 63 h 330"/>
              <a:gd name="T12" fmla="*/ 656 w 661"/>
              <a:gd name="T13" fmla="*/ 126 h 330"/>
              <a:gd name="T14" fmla="*/ 502 w 661"/>
              <a:gd name="T15" fmla="*/ 278 h 330"/>
              <a:gd name="T16" fmla="*/ 356 w 661"/>
              <a:gd name="T17" fmla="*/ 288 h 330"/>
              <a:gd name="T18" fmla="*/ 141 w 661"/>
              <a:gd name="T19" fmla="*/ 129 h 330"/>
              <a:gd name="T20" fmla="*/ 338 w 661"/>
              <a:gd name="T21" fmla="*/ 178 h 330"/>
              <a:gd name="T22" fmla="*/ 338 w 661"/>
              <a:gd name="T23" fmla="*/ 178 h 330"/>
              <a:gd name="T24" fmla="*/ 372 w 661"/>
              <a:gd name="T25" fmla="*/ 166 h 330"/>
              <a:gd name="T26" fmla="*/ 399 w 661"/>
              <a:gd name="T27" fmla="*/ 171 h 330"/>
              <a:gd name="T28" fmla="*/ 397 w 661"/>
              <a:gd name="T29" fmla="*/ 165 h 330"/>
              <a:gd name="T30" fmla="*/ 144 w 661"/>
              <a:gd name="T31" fmla="*/ 175 h 330"/>
              <a:gd name="T32" fmla="*/ 147 w 661"/>
              <a:gd name="T33" fmla="*/ 148 h 330"/>
              <a:gd name="T34" fmla="*/ 342 w 661"/>
              <a:gd name="T35" fmla="*/ 104 h 330"/>
              <a:gd name="T36" fmla="*/ 343 w 661"/>
              <a:gd name="T37" fmla="*/ 148 h 330"/>
              <a:gd name="T38" fmla="*/ 396 w 661"/>
              <a:gd name="T39" fmla="*/ 144 h 330"/>
              <a:gd name="T40" fmla="*/ 397 w 661"/>
              <a:gd name="T41" fmla="*/ 99 h 330"/>
              <a:gd name="T42" fmla="*/ 403 w 661"/>
              <a:gd name="T43" fmla="*/ 102 h 330"/>
              <a:gd name="T44" fmla="*/ 375 w 661"/>
              <a:gd name="T45" fmla="*/ 105 h 330"/>
              <a:gd name="T46" fmla="*/ 370 w 661"/>
              <a:gd name="T47" fmla="*/ 148 h 330"/>
              <a:gd name="T48" fmla="*/ 362 w 661"/>
              <a:gd name="T49" fmla="*/ 126 h 330"/>
              <a:gd name="T50" fmla="*/ 256 w 661"/>
              <a:gd name="T51" fmla="*/ 170 h 330"/>
              <a:gd name="T52" fmla="*/ 256 w 661"/>
              <a:gd name="T53" fmla="*/ 130 h 330"/>
              <a:gd name="T54" fmla="*/ 229 w 661"/>
              <a:gd name="T55" fmla="*/ 148 h 330"/>
              <a:gd name="T56" fmla="*/ 243 w 661"/>
              <a:gd name="T57" fmla="*/ 135 h 330"/>
              <a:gd name="T58" fmla="*/ 127 w 661"/>
              <a:gd name="T59" fmla="*/ 237 h 330"/>
              <a:gd name="T60" fmla="*/ 252 w 661"/>
              <a:gd name="T61" fmla="*/ 214 h 330"/>
              <a:gd name="T62" fmla="*/ 124 w 661"/>
              <a:gd name="T63" fmla="*/ 245 h 330"/>
              <a:gd name="T64" fmla="*/ 275 w 661"/>
              <a:gd name="T65" fmla="*/ 173 h 330"/>
              <a:gd name="T66" fmla="*/ 316 w 661"/>
              <a:gd name="T67" fmla="*/ 144 h 330"/>
              <a:gd name="T68" fmla="*/ 308 w 661"/>
              <a:gd name="T69" fmla="*/ 177 h 330"/>
              <a:gd name="T70" fmla="*/ 276 w 661"/>
              <a:gd name="T71" fmla="*/ 155 h 330"/>
              <a:gd name="T72" fmla="*/ 207 w 661"/>
              <a:gd name="T73" fmla="*/ 103 h 330"/>
              <a:gd name="T74" fmla="*/ 203 w 661"/>
              <a:gd name="T75" fmla="*/ 161 h 330"/>
              <a:gd name="T76" fmla="*/ 197 w 661"/>
              <a:gd name="T77" fmla="*/ 169 h 330"/>
              <a:gd name="T78" fmla="*/ 161 w 661"/>
              <a:gd name="T79" fmla="*/ 155 h 330"/>
              <a:gd name="T80" fmla="*/ 199 w 661"/>
              <a:gd name="T81" fmla="*/ 111 h 330"/>
              <a:gd name="T82" fmla="*/ 185 w 661"/>
              <a:gd name="T83" fmla="*/ 143 h 330"/>
              <a:gd name="T84" fmla="*/ 195 w 661"/>
              <a:gd name="T85" fmla="*/ 154 h 330"/>
              <a:gd name="T86" fmla="*/ 206 w 661"/>
              <a:gd name="T87" fmla="*/ 208 h 330"/>
              <a:gd name="T88" fmla="*/ 98 w 661"/>
              <a:gd name="T89" fmla="*/ 222 h 330"/>
              <a:gd name="T90" fmla="*/ 287 w 661"/>
              <a:gd name="T91" fmla="*/ 193 h 330"/>
              <a:gd name="T92" fmla="*/ 181 w 661"/>
              <a:gd name="T93" fmla="*/ 65 h 330"/>
              <a:gd name="T94" fmla="*/ 35 w 661"/>
              <a:gd name="T95" fmla="*/ 98 h 330"/>
              <a:gd name="T96" fmla="*/ 87 w 661"/>
              <a:gd name="T97" fmla="*/ 289 h 330"/>
              <a:gd name="T98" fmla="*/ 353 w 661"/>
              <a:gd name="T99" fmla="*/ 232 h 330"/>
              <a:gd name="T100" fmla="*/ 363 w 661"/>
              <a:gd name="T101" fmla="*/ 297 h 330"/>
              <a:gd name="T102" fmla="*/ 539 w 661"/>
              <a:gd name="T103" fmla="*/ 217 h 330"/>
              <a:gd name="T104" fmla="*/ 645 w 661"/>
              <a:gd name="T105" fmla="*/ 129 h 330"/>
              <a:gd name="T106" fmla="*/ 515 w 661"/>
              <a:gd name="T107" fmla="*/ 49 h 330"/>
              <a:gd name="T108" fmla="*/ 361 w 661"/>
              <a:gd name="T109" fmla="*/ 52 h 330"/>
              <a:gd name="T110" fmla="*/ 244 w 661"/>
              <a:gd name="T111" fmla="*/ 65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61" h="330">
                <a:moveTo>
                  <a:pt x="357" y="264"/>
                </a:moveTo>
                <a:cubicBezTo>
                  <a:pt x="343" y="268"/>
                  <a:pt x="330" y="272"/>
                  <a:pt x="317" y="275"/>
                </a:cubicBezTo>
                <a:cubicBezTo>
                  <a:pt x="295" y="281"/>
                  <a:pt x="273" y="287"/>
                  <a:pt x="251" y="293"/>
                </a:cubicBezTo>
                <a:cubicBezTo>
                  <a:pt x="231" y="298"/>
                  <a:pt x="212" y="304"/>
                  <a:pt x="192" y="308"/>
                </a:cubicBezTo>
                <a:cubicBezTo>
                  <a:pt x="164" y="313"/>
                  <a:pt x="136" y="319"/>
                  <a:pt x="107" y="319"/>
                </a:cubicBezTo>
                <a:cubicBezTo>
                  <a:pt x="99" y="319"/>
                  <a:pt x="90" y="318"/>
                  <a:pt x="82" y="317"/>
                </a:cubicBezTo>
                <a:cubicBezTo>
                  <a:pt x="69" y="316"/>
                  <a:pt x="58" y="310"/>
                  <a:pt x="48" y="301"/>
                </a:cubicBezTo>
                <a:cubicBezTo>
                  <a:pt x="39" y="292"/>
                  <a:pt x="29" y="285"/>
                  <a:pt x="21" y="275"/>
                </a:cubicBezTo>
                <a:cubicBezTo>
                  <a:pt x="8" y="261"/>
                  <a:pt x="3" y="244"/>
                  <a:pt x="1" y="226"/>
                </a:cubicBezTo>
                <a:cubicBezTo>
                  <a:pt x="0" y="215"/>
                  <a:pt x="1" y="203"/>
                  <a:pt x="1" y="191"/>
                </a:cubicBezTo>
                <a:cubicBezTo>
                  <a:pt x="1" y="164"/>
                  <a:pt x="7" y="137"/>
                  <a:pt x="19" y="112"/>
                </a:cubicBezTo>
                <a:cubicBezTo>
                  <a:pt x="23" y="105"/>
                  <a:pt x="27" y="97"/>
                  <a:pt x="32" y="90"/>
                </a:cubicBezTo>
                <a:cubicBezTo>
                  <a:pt x="36" y="84"/>
                  <a:pt x="43" y="81"/>
                  <a:pt x="49" y="78"/>
                </a:cubicBezTo>
                <a:cubicBezTo>
                  <a:pt x="63" y="71"/>
                  <a:pt x="79" y="68"/>
                  <a:pt x="95" y="67"/>
                </a:cubicBezTo>
                <a:cubicBezTo>
                  <a:pt x="103" y="66"/>
                  <a:pt x="112" y="64"/>
                  <a:pt x="120" y="64"/>
                </a:cubicBezTo>
                <a:cubicBezTo>
                  <a:pt x="132" y="62"/>
                  <a:pt x="144" y="61"/>
                  <a:pt x="156" y="61"/>
                </a:cubicBezTo>
                <a:cubicBezTo>
                  <a:pt x="202" y="59"/>
                  <a:pt x="247" y="59"/>
                  <a:pt x="292" y="61"/>
                </a:cubicBezTo>
                <a:cubicBezTo>
                  <a:pt x="306" y="61"/>
                  <a:pt x="320" y="62"/>
                  <a:pt x="334" y="63"/>
                </a:cubicBezTo>
                <a:cubicBezTo>
                  <a:pt x="338" y="63"/>
                  <a:pt x="341" y="63"/>
                  <a:pt x="345" y="63"/>
                </a:cubicBezTo>
                <a:cubicBezTo>
                  <a:pt x="351" y="62"/>
                  <a:pt x="353" y="61"/>
                  <a:pt x="354" y="55"/>
                </a:cubicBezTo>
                <a:cubicBezTo>
                  <a:pt x="356" y="46"/>
                  <a:pt x="358" y="37"/>
                  <a:pt x="362" y="29"/>
                </a:cubicBezTo>
                <a:cubicBezTo>
                  <a:pt x="372" y="8"/>
                  <a:pt x="391" y="0"/>
                  <a:pt x="412" y="5"/>
                </a:cubicBezTo>
                <a:cubicBezTo>
                  <a:pt x="426" y="8"/>
                  <a:pt x="439" y="13"/>
                  <a:pt x="452" y="17"/>
                </a:cubicBezTo>
                <a:cubicBezTo>
                  <a:pt x="491" y="30"/>
                  <a:pt x="529" y="47"/>
                  <a:pt x="568" y="63"/>
                </a:cubicBezTo>
                <a:cubicBezTo>
                  <a:pt x="582" y="68"/>
                  <a:pt x="596" y="76"/>
                  <a:pt x="610" y="84"/>
                </a:cubicBezTo>
                <a:cubicBezTo>
                  <a:pt x="620" y="89"/>
                  <a:pt x="630" y="95"/>
                  <a:pt x="640" y="100"/>
                </a:cubicBezTo>
                <a:cubicBezTo>
                  <a:pt x="650" y="105"/>
                  <a:pt x="655" y="113"/>
                  <a:pt x="655" y="123"/>
                </a:cubicBezTo>
                <a:cubicBezTo>
                  <a:pt x="655" y="124"/>
                  <a:pt x="655" y="125"/>
                  <a:pt x="656" y="126"/>
                </a:cubicBezTo>
                <a:cubicBezTo>
                  <a:pt x="661" y="147"/>
                  <a:pt x="653" y="162"/>
                  <a:pt x="639" y="175"/>
                </a:cubicBezTo>
                <a:cubicBezTo>
                  <a:pt x="626" y="186"/>
                  <a:pt x="614" y="198"/>
                  <a:pt x="600" y="207"/>
                </a:cubicBezTo>
                <a:cubicBezTo>
                  <a:pt x="598" y="208"/>
                  <a:pt x="596" y="210"/>
                  <a:pt x="594" y="211"/>
                </a:cubicBezTo>
                <a:cubicBezTo>
                  <a:pt x="566" y="237"/>
                  <a:pt x="533" y="257"/>
                  <a:pt x="502" y="278"/>
                </a:cubicBezTo>
                <a:cubicBezTo>
                  <a:pt x="496" y="282"/>
                  <a:pt x="490" y="286"/>
                  <a:pt x="484" y="290"/>
                </a:cubicBezTo>
                <a:cubicBezTo>
                  <a:pt x="462" y="304"/>
                  <a:pt x="439" y="315"/>
                  <a:pt x="415" y="325"/>
                </a:cubicBezTo>
                <a:cubicBezTo>
                  <a:pt x="402" y="330"/>
                  <a:pt x="389" y="329"/>
                  <a:pt x="377" y="323"/>
                </a:cubicBezTo>
                <a:cubicBezTo>
                  <a:pt x="362" y="317"/>
                  <a:pt x="355" y="304"/>
                  <a:pt x="356" y="288"/>
                </a:cubicBezTo>
                <a:cubicBezTo>
                  <a:pt x="357" y="283"/>
                  <a:pt x="357" y="277"/>
                  <a:pt x="358" y="271"/>
                </a:cubicBezTo>
                <a:cubicBezTo>
                  <a:pt x="358" y="269"/>
                  <a:pt x="357" y="267"/>
                  <a:pt x="357" y="264"/>
                </a:cubicBezTo>
                <a:close/>
                <a:moveTo>
                  <a:pt x="144" y="136"/>
                </a:moveTo>
                <a:cubicBezTo>
                  <a:pt x="142" y="132"/>
                  <a:pt x="141" y="131"/>
                  <a:pt x="141" y="129"/>
                </a:cubicBezTo>
                <a:cubicBezTo>
                  <a:pt x="141" y="127"/>
                  <a:pt x="141" y="125"/>
                  <a:pt x="144" y="125"/>
                </a:cubicBezTo>
                <a:cubicBezTo>
                  <a:pt x="147" y="125"/>
                  <a:pt x="147" y="127"/>
                  <a:pt x="147" y="129"/>
                </a:cubicBezTo>
                <a:cubicBezTo>
                  <a:pt x="147" y="131"/>
                  <a:pt x="146" y="132"/>
                  <a:pt x="144" y="136"/>
                </a:cubicBezTo>
                <a:close/>
                <a:moveTo>
                  <a:pt x="338" y="178"/>
                </a:moveTo>
                <a:cubicBezTo>
                  <a:pt x="336" y="175"/>
                  <a:pt x="334" y="174"/>
                  <a:pt x="333" y="172"/>
                </a:cubicBezTo>
                <a:cubicBezTo>
                  <a:pt x="332" y="169"/>
                  <a:pt x="334" y="167"/>
                  <a:pt x="337" y="167"/>
                </a:cubicBezTo>
                <a:cubicBezTo>
                  <a:pt x="340" y="166"/>
                  <a:pt x="344" y="168"/>
                  <a:pt x="343" y="170"/>
                </a:cubicBezTo>
                <a:cubicBezTo>
                  <a:pt x="342" y="173"/>
                  <a:pt x="340" y="175"/>
                  <a:pt x="338" y="178"/>
                </a:cubicBezTo>
                <a:close/>
                <a:moveTo>
                  <a:pt x="361" y="175"/>
                </a:moveTo>
                <a:cubicBezTo>
                  <a:pt x="361" y="173"/>
                  <a:pt x="360" y="172"/>
                  <a:pt x="361" y="171"/>
                </a:cubicBezTo>
                <a:cubicBezTo>
                  <a:pt x="363" y="169"/>
                  <a:pt x="366" y="167"/>
                  <a:pt x="369" y="164"/>
                </a:cubicBezTo>
                <a:cubicBezTo>
                  <a:pt x="369" y="164"/>
                  <a:pt x="372" y="165"/>
                  <a:pt x="372" y="166"/>
                </a:cubicBezTo>
                <a:cubicBezTo>
                  <a:pt x="373" y="171"/>
                  <a:pt x="369" y="176"/>
                  <a:pt x="364" y="177"/>
                </a:cubicBezTo>
                <a:cubicBezTo>
                  <a:pt x="363" y="177"/>
                  <a:pt x="362" y="175"/>
                  <a:pt x="361" y="175"/>
                </a:cubicBezTo>
                <a:close/>
                <a:moveTo>
                  <a:pt x="400" y="168"/>
                </a:moveTo>
                <a:cubicBezTo>
                  <a:pt x="399" y="169"/>
                  <a:pt x="399" y="170"/>
                  <a:pt x="399" y="171"/>
                </a:cubicBezTo>
                <a:cubicBezTo>
                  <a:pt x="397" y="174"/>
                  <a:pt x="397" y="178"/>
                  <a:pt x="392" y="178"/>
                </a:cubicBezTo>
                <a:cubicBezTo>
                  <a:pt x="391" y="178"/>
                  <a:pt x="390" y="177"/>
                  <a:pt x="390" y="176"/>
                </a:cubicBezTo>
                <a:cubicBezTo>
                  <a:pt x="388" y="172"/>
                  <a:pt x="389" y="167"/>
                  <a:pt x="393" y="165"/>
                </a:cubicBezTo>
                <a:cubicBezTo>
                  <a:pt x="394" y="164"/>
                  <a:pt x="396" y="164"/>
                  <a:pt x="397" y="165"/>
                </a:cubicBezTo>
                <a:cubicBezTo>
                  <a:pt x="398" y="165"/>
                  <a:pt x="399" y="167"/>
                  <a:pt x="400" y="168"/>
                </a:cubicBezTo>
                <a:close/>
                <a:moveTo>
                  <a:pt x="149" y="150"/>
                </a:moveTo>
                <a:cubicBezTo>
                  <a:pt x="148" y="152"/>
                  <a:pt x="148" y="154"/>
                  <a:pt x="147" y="156"/>
                </a:cubicBezTo>
                <a:cubicBezTo>
                  <a:pt x="146" y="162"/>
                  <a:pt x="143" y="168"/>
                  <a:pt x="144" y="175"/>
                </a:cubicBezTo>
                <a:cubicBezTo>
                  <a:pt x="144" y="178"/>
                  <a:pt x="142" y="180"/>
                  <a:pt x="139" y="179"/>
                </a:cubicBezTo>
                <a:cubicBezTo>
                  <a:pt x="136" y="178"/>
                  <a:pt x="135" y="176"/>
                  <a:pt x="136" y="173"/>
                </a:cubicBezTo>
                <a:cubicBezTo>
                  <a:pt x="139" y="165"/>
                  <a:pt x="142" y="157"/>
                  <a:pt x="145" y="149"/>
                </a:cubicBezTo>
                <a:cubicBezTo>
                  <a:pt x="145" y="149"/>
                  <a:pt x="146" y="148"/>
                  <a:pt x="147" y="148"/>
                </a:cubicBezTo>
                <a:cubicBezTo>
                  <a:pt x="148" y="148"/>
                  <a:pt x="148" y="149"/>
                  <a:pt x="149" y="150"/>
                </a:cubicBezTo>
                <a:close/>
                <a:moveTo>
                  <a:pt x="337" y="125"/>
                </a:moveTo>
                <a:cubicBezTo>
                  <a:pt x="338" y="119"/>
                  <a:pt x="339" y="112"/>
                  <a:pt x="340" y="106"/>
                </a:cubicBezTo>
                <a:cubicBezTo>
                  <a:pt x="340" y="105"/>
                  <a:pt x="341" y="104"/>
                  <a:pt x="342" y="104"/>
                </a:cubicBezTo>
                <a:cubicBezTo>
                  <a:pt x="343" y="105"/>
                  <a:pt x="345" y="105"/>
                  <a:pt x="345" y="106"/>
                </a:cubicBezTo>
                <a:cubicBezTo>
                  <a:pt x="346" y="109"/>
                  <a:pt x="346" y="112"/>
                  <a:pt x="346" y="115"/>
                </a:cubicBezTo>
                <a:cubicBezTo>
                  <a:pt x="344" y="124"/>
                  <a:pt x="344" y="134"/>
                  <a:pt x="345" y="143"/>
                </a:cubicBezTo>
                <a:cubicBezTo>
                  <a:pt x="345" y="145"/>
                  <a:pt x="346" y="148"/>
                  <a:pt x="343" y="148"/>
                </a:cubicBezTo>
                <a:cubicBezTo>
                  <a:pt x="341" y="147"/>
                  <a:pt x="339" y="145"/>
                  <a:pt x="339" y="143"/>
                </a:cubicBezTo>
                <a:cubicBezTo>
                  <a:pt x="338" y="137"/>
                  <a:pt x="338" y="131"/>
                  <a:pt x="337" y="125"/>
                </a:cubicBezTo>
                <a:close/>
                <a:moveTo>
                  <a:pt x="403" y="102"/>
                </a:moveTo>
                <a:cubicBezTo>
                  <a:pt x="401" y="116"/>
                  <a:pt x="398" y="130"/>
                  <a:pt x="396" y="144"/>
                </a:cubicBezTo>
                <a:cubicBezTo>
                  <a:pt x="396" y="144"/>
                  <a:pt x="395" y="145"/>
                  <a:pt x="394" y="145"/>
                </a:cubicBezTo>
                <a:cubicBezTo>
                  <a:pt x="393" y="145"/>
                  <a:pt x="392" y="144"/>
                  <a:pt x="392" y="143"/>
                </a:cubicBezTo>
                <a:cubicBezTo>
                  <a:pt x="391" y="143"/>
                  <a:pt x="391" y="141"/>
                  <a:pt x="391" y="140"/>
                </a:cubicBezTo>
                <a:cubicBezTo>
                  <a:pt x="393" y="127"/>
                  <a:pt x="395" y="113"/>
                  <a:pt x="397" y="99"/>
                </a:cubicBezTo>
                <a:cubicBezTo>
                  <a:pt x="397" y="98"/>
                  <a:pt x="398" y="97"/>
                  <a:pt x="399" y="96"/>
                </a:cubicBezTo>
                <a:cubicBezTo>
                  <a:pt x="399" y="96"/>
                  <a:pt x="401" y="95"/>
                  <a:pt x="401" y="95"/>
                </a:cubicBezTo>
                <a:cubicBezTo>
                  <a:pt x="402" y="96"/>
                  <a:pt x="403" y="97"/>
                  <a:pt x="403" y="97"/>
                </a:cubicBezTo>
                <a:cubicBezTo>
                  <a:pt x="403" y="99"/>
                  <a:pt x="403" y="100"/>
                  <a:pt x="403" y="102"/>
                </a:cubicBezTo>
                <a:close/>
                <a:moveTo>
                  <a:pt x="362" y="126"/>
                </a:moveTo>
                <a:cubicBezTo>
                  <a:pt x="364" y="118"/>
                  <a:pt x="366" y="110"/>
                  <a:pt x="368" y="102"/>
                </a:cubicBezTo>
                <a:cubicBezTo>
                  <a:pt x="369" y="100"/>
                  <a:pt x="371" y="97"/>
                  <a:pt x="373" y="98"/>
                </a:cubicBezTo>
                <a:cubicBezTo>
                  <a:pt x="375" y="99"/>
                  <a:pt x="374" y="103"/>
                  <a:pt x="375" y="105"/>
                </a:cubicBezTo>
                <a:cubicBezTo>
                  <a:pt x="375" y="106"/>
                  <a:pt x="374" y="107"/>
                  <a:pt x="374" y="108"/>
                </a:cubicBezTo>
                <a:cubicBezTo>
                  <a:pt x="369" y="119"/>
                  <a:pt x="369" y="130"/>
                  <a:pt x="372" y="141"/>
                </a:cubicBezTo>
                <a:cubicBezTo>
                  <a:pt x="372" y="142"/>
                  <a:pt x="372" y="143"/>
                  <a:pt x="372" y="144"/>
                </a:cubicBezTo>
                <a:cubicBezTo>
                  <a:pt x="372" y="146"/>
                  <a:pt x="373" y="148"/>
                  <a:pt x="370" y="148"/>
                </a:cubicBezTo>
                <a:cubicBezTo>
                  <a:pt x="369" y="148"/>
                  <a:pt x="367" y="147"/>
                  <a:pt x="367" y="145"/>
                </a:cubicBezTo>
                <a:cubicBezTo>
                  <a:pt x="365" y="140"/>
                  <a:pt x="364" y="135"/>
                  <a:pt x="363" y="129"/>
                </a:cubicBezTo>
                <a:cubicBezTo>
                  <a:pt x="363" y="128"/>
                  <a:pt x="363" y="127"/>
                  <a:pt x="363" y="126"/>
                </a:cubicBezTo>
                <a:cubicBezTo>
                  <a:pt x="363" y="126"/>
                  <a:pt x="363" y="126"/>
                  <a:pt x="362" y="126"/>
                </a:cubicBezTo>
                <a:close/>
                <a:moveTo>
                  <a:pt x="229" y="159"/>
                </a:moveTo>
                <a:cubicBezTo>
                  <a:pt x="229" y="163"/>
                  <a:pt x="232" y="165"/>
                  <a:pt x="235" y="166"/>
                </a:cubicBezTo>
                <a:cubicBezTo>
                  <a:pt x="240" y="168"/>
                  <a:pt x="245" y="168"/>
                  <a:pt x="250" y="169"/>
                </a:cubicBezTo>
                <a:cubicBezTo>
                  <a:pt x="252" y="169"/>
                  <a:pt x="256" y="166"/>
                  <a:pt x="256" y="170"/>
                </a:cubicBezTo>
                <a:cubicBezTo>
                  <a:pt x="256" y="171"/>
                  <a:pt x="252" y="173"/>
                  <a:pt x="250" y="174"/>
                </a:cubicBezTo>
                <a:cubicBezTo>
                  <a:pt x="244" y="174"/>
                  <a:pt x="239" y="175"/>
                  <a:pt x="233" y="173"/>
                </a:cubicBezTo>
                <a:cubicBezTo>
                  <a:pt x="221" y="170"/>
                  <a:pt x="216" y="158"/>
                  <a:pt x="222" y="147"/>
                </a:cubicBezTo>
                <a:cubicBezTo>
                  <a:pt x="229" y="132"/>
                  <a:pt x="242" y="126"/>
                  <a:pt x="256" y="130"/>
                </a:cubicBezTo>
                <a:cubicBezTo>
                  <a:pt x="261" y="131"/>
                  <a:pt x="263" y="135"/>
                  <a:pt x="261" y="139"/>
                </a:cubicBezTo>
                <a:cubicBezTo>
                  <a:pt x="260" y="142"/>
                  <a:pt x="257" y="145"/>
                  <a:pt x="255" y="147"/>
                </a:cubicBezTo>
                <a:cubicBezTo>
                  <a:pt x="249" y="153"/>
                  <a:pt x="240" y="156"/>
                  <a:pt x="229" y="159"/>
                </a:cubicBezTo>
                <a:close/>
                <a:moveTo>
                  <a:pt x="229" y="148"/>
                </a:moveTo>
                <a:cubicBezTo>
                  <a:pt x="230" y="149"/>
                  <a:pt x="231" y="150"/>
                  <a:pt x="232" y="150"/>
                </a:cubicBezTo>
                <a:cubicBezTo>
                  <a:pt x="238" y="151"/>
                  <a:pt x="243" y="148"/>
                  <a:pt x="247" y="145"/>
                </a:cubicBezTo>
                <a:cubicBezTo>
                  <a:pt x="250" y="143"/>
                  <a:pt x="253" y="142"/>
                  <a:pt x="253" y="138"/>
                </a:cubicBezTo>
                <a:cubicBezTo>
                  <a:pt x="252" y="136"/>
                  <a:pt x="247" y="134"/>
                  <a:pt x="243" y="135"/>
                </a:cubicBezTo>
                <a:cubicBezTo>
                  <a:pt x="237" y="137"/>
                  <a:pt x="233" y="140"/>
                  <a:pt x="230" y="146"/>
                </a:cubicBezTo>
                <a:cubicBezTo>
                  <a:pt x="229" y="146"/>
                  <a:pt x="229" y="147"/>
                  <a:pt x="229" y="148"/>
                </a:cubicBezTo>
                <a:close/>
                <a:moveTo>
                  <a:pt x="111" y="246"/>
                </a:moveTo>
                <a:cubicBezTo>
                  <a:pt x="117" y="240"/>
                  <a:pt x="123" y="239"/>
                  <a:pt x="127" y="237"/>
                </a:cubicBezTo>
                <a:cubicBezTo>
                  <a:pt x="144" y="233"/>
                  <a:pt x="161" y="229"/>
                  <a:pt x="177" y="225"/>
                </a:cubicBezTo>
                <a:cubicBezTo>
                  <a:pt x="200" y="221"/>
                  <a:pt x="222" y="217"/>
                  <a:pt x="245" y="213"/>
                </a:cubicBezTo>
                <a:cubicBezTo>
                  <a:pt x="247" y="212"/>
                  <a:pt x="249" y="212"/>
                  <a:pt x="251" y="213"/>
                </a:cubicBezTo>
                <a:cubicBezTo>
                  <a:pt x="251" y="213"/>
                  <a:pt x="252" y="214"/>
                  <a:pt x="252" y="214"/>
                </a:cubicBezTo>
                <a:cubicBezTo>
                  <a:pt x="252" y="215"/>
                  <a:pt x="252" y="217"/>
                  <a:pt x="251" y="217"/>
                </a:cubicBezTo>
                <a:cubicBezTo>
                  <a:pt x="248" y="218"/>
                  <a:pt x="244" y="219"/>
                  <a:pt x="241" y="220"/>
                </a:cubicBezTo>
                <a:cubicBezTo>
                  <a:pt x="228" y="222"/>
                  <a:pt x="215" y="224"/>
                  <a:pt x="202" y="227"/>
                </a:cubicBezTo>
                <a:cubicBezTo>
                  <a:pt x="176" y="232"/>
                  <a:pt x="150" y="239"/>
                  <a:pt x="124" y="245"/>
                </a:cubicBezTo>
                <a:cubicBezTo>
                  <a:pt x="121" y="245"/>
                  <a:pt x="118" y="245"/>
                  <a:pt x="111" y="246"/>
                </a:cubicBezTo>
                <a:close/>
                <a:moveTo>
                  <a:pt x="299" y="167"/>
                </a:moveTo>
                <a:cubicBezTo>
                  <a:pt x="295" y="169"/>
                  <a:pt x="291" y="171"/>
                  <a:pt x="287" y="173"/>
                </a:cubicBezTo>
                <a:cubicBezTo>
                  <a:pt x="283" y="174"/>
                  <a:pt x="278" y="174"/>
                  <a:pt x="275" y="173"/>
                </a:cubicBezTo>
                <a:cubicBezTo>
                  <a:pt x="268" y="171"/>
                  <a:pt x="265" y="164"/>
                  <a:pt x="268" y="157"/>
                </a:cubicBezTo>
                <a:cubicBezTo>
                  <a:pt x="277" y="144"/>
                  <a:pt x="289" y="137"/>
                  <a:pt x="304" y="134"/>
                </a:cubicBezTo>
                <a:cubicBezTo>
                  <a:pt x="306" y="133"/>
                  <a:pt x="309" y="133"/>
                  <a:pt x="311" y="134"/>
                </a:cubicBezTo>
                <a:cubicBezTo>
                  <a:pt x="316" y="135"/>
                  <a:pt x="318" y="140"/>
                  <a:pt x="316" y="144"/>
                </a:cubicBezTo>
                <a:cubicBezTo>
                  <a:pt x="316" y="146"/>
                  <a:pt x="315" y="147"/>
                  <a:pt x="314" y="149"/>
                </a:cubicBezTo>
                <a:cubicBezTo>
                  <a:pt x="310" y="157"/>
                  <a:pt x="306" y="165"/>
                  <a:pt x="313" y="174"/>
                </a:cubicBezTo>
                <a:cubicBezTo>
                  <a:pt x="313" y="174"/>
                  <a:pt x="313" y="176"/>
                  <a:pt x="312" y="176"/>
                </a:cubicBezTo>
                <a:cubicBezTo>
                  <a:pt x="311" y="177"/>
                  <a:pt x="309" y="178"/>
                  <a:pt x="308" y="177"/>
                </a:cubicBezTo>
                <a:cubicBezTo>
                  <a:pt x="305" y="174"/>
                  <a:pt x="303" y="170"/>
                  <a:pt x="299" y="167"/>
                </a:cubicBezTo>
                <a:close/>
                <a:moveTo>
                  <a:pt x="303" y="143"/>
                </a:moveTo>
                <a:cubicBezTo>
                  <a:pt x="303" y="141"/>
                  <a:pt x="301" y="139"/>
                  <a:pt x="298" y="140"/>
                </a:cubicBezTo>
                <a:cubicBezTo>
                  <a:pt x="289" y="143"/>
                  <a:pt x="282" y="148"/>
                  <a:pt x="276" y="155"/>
                </a:cubicBezTo>
                <a:cubicBezTo>
                  <a:pt x="274" y="158"/>
                  <a:pt x="273" y="161"/>
                  <a:pt x="275" y="164"/>
                </a:cubicBezTo>
                <a:cubicBezTo>
                  <a:pt x="276" y="167"/>
                  <a:pt x="279" y="167"/>
                  <a:pt x="282" y="167"/>
                </a:cubicBezTo>
                <a:cubicBezTo>
                  <a:pt x="294" y="166"/>
                  <a:pt x="303" y="155"/>
                  <a:pt x="303" y="143"/>
                </a:cubicBezTo>
                <a:close/>
                <a:moveTo>
                  <a:pt x="207" y="103"/>
                </a:moveTo>
                <a:cubicBezTo>
                  <a:pt x="202" y="113"/>
                  <a:pt x="203" y="123"/>
                  <a:pt x="203" y="133"/>
                </a:cubicBezTo>
                <a:cubicBezTo>
                  <a:pt x="203" y="134"/>
                  <a:pt x="202" y="135"/>
                  <a:pt x="203" y="136"/>
                </a:cubicBezTo>
                <a:cubicBezTo>
                  <a:pt x="204" y="140"/>
                  <a:pt x="207" y="144"/>
                  <a:pt x="207" y="148"/>
                </a:cubicBezTo>
                <a:cubicBezTo>
                  <a:pt x="207" y="152"/>
                  <a:pt x="204" y="157"/>
                  <a:pt x="203" y="161"/>
                </a:cubicBezTo>
                <a:cubicBezTo>
                  <a:pt x="203" y="163"/>
                  <a:pt x="205" y="165"/>
                  <a:pt x="206" y="168"/>
                </a:cubicBezTo>
                <a:cubicBezTo>
                  <a:pt x="207" y="169"/>
                  <a:pt x="208" y="172"/>
                  <a:pt x="206" y="173"/>
                </a:cubicBezTo>
                <a:cubicBezTo>
                  <a:pt x="204" y="173"/>
                  <a:pt x="202" y="173"/>
                  <a:pt x="200" y="172"/>
                </a:cubicBezTo>
                <a:cubicBezTo>
                  <a:pt x="199" y="172"/>
                  <a:pt x="198" y="170"/>
                  <a:pt x="197" y="169"/>
                </a:cubicBezTo>
                <a:cubicBezTo>
                  <a:pt x="195" y="167"/>
                  <a:pt x="193" y="167"/>
                  <a:pt x="190" y="168"/>
                </a:cubicBezTo>
                <a:cubicBezTo>
                  <a:pt x="186" y="170"/>
                  <a:pt x="181" y="172"/>
                  <a:pt x="176" y="174"/>
                </a:cubicBezTo>
                <a:cubicBezTo>
                  <a:pt x="171" y="175"/>
                  <a:pt x="166" y="174"/>
                  <a:pt x="163" y="170"/>
                </a:cubicBezTo>
                <a:cubicBezTo>
                  <a:pt x="159" y="165"/>
                  <a:pt x="159" y="160"/>
                  <a:pt x="161" y="155"/>
                </a:cubicBezTo>
                <a:cubicBezTo>
                  <a:pt x="163" y="150"/>
                  <a:pt x="167" y="146"/>
                  <a:pt x="172" y="143"/>
                </a:cubicBezTo>
                <a:cubicBezTo>
                  <a:pt x="177" y="140"/>
                  <a:pt x="183" y="138"/>
                  <a:pt x="189" y="135"/>
                </a:cubicBezTo>
                <a:cubicBezTo>
                  <a:pt x="195" y="133"/>
                  <a:pt x="195" y="133"/>
                  <a:pt x="196" y="127"/>
                </a:cubicBezTo>
                <a:cubicBezTo>
                  <a:pt x="197" y="121"/>
                  <a:pt x="197" y="116"/>
                  <a:pt x="199" y="111"/>
                </a:cubicBezTo>
                <a:cubicBezTo>
                  <a:pt x="200" y="107"/>
                  <a:pt x="202" y="105"/>
                  <a:pt x="204" y="102"/>
                </a:cubicBezTo>
                <a:cubicBezTo>
                  <a:pt x="205" y="102"/>
                  <a:pt x="206" y="103"/>
                  <a:pt x="207" y="103"/>
                </a:cubicBezTo>
                <a:close/>
                <a:moveTo>
                  <a:pt x="195" y="154"/>
                </a:moveTo>
                <a:cubicBezTo>
                  <a:pt x="195" y="148"/>
                  <a:pt x="189" y="142"/>
                  <a:pt x="185" y="143"/>
                </a:cubicBezTo>
                <a:cubicBezTo>
                  <a:pt x="177" y="145"/>
                  <a:pt x="171" y="149"/>
                  <a:pt x="167" y="157"/>
                </a:cubicBezTo>
                <a:cubicBezTo>
                  <a:pt x="165" y="162"/>
                  <a:pt x="169" y="168"/>
                  <a:pt x="174" y="167"/>
                </a:cubicBezTo>
                <a:cubicBezTo>
                  <a:pt x="181" y="167"/>
                  <a:pt x="187" y="164"/>
                  <a:pt x="191" y="159"/>
                </a:cubicBezTo>
                <a:cubicBezTo>
                  <a:pt x="193" y="158"/>
                  <a:pt x="194" y="155"/>
                  <a:pt x="195" y="154"/>
                </a:cubicBezTo>
                <a:close/>
                <a:moveTo>
                  <a:pt x="289" y="195"/>
                </a:moveTo>
                <a:cubicBezTo>
                  <a:pt x="289" y="196"/>
                  <a:pt x="288" y="197"/>
                  <a:pt x="288" y="197"/>
                </a:cubicBezTo>
                <a:cubicBezTo>
                  <a:pt x="286" y="198"/>
                  <a:pt x="284" y="199"/>
                  <a:pt x="282" y="199"/>
                </a:cubicBezTo>
                <a:cubicBezTo>
                  <a:pt x="257" y="202"/>
                  <a:pt x="231" y="206"/>
                  <a:pt x="206" y="208"/>
                </a:cubicBezTo>
                <a:cubicBezTo>
                  <a:pt x="171" y="211"/>
                  <a:pt x="137" y="216"/>
                  <a:pt x="104" y="225"/>
                </a:cubicBezTo>
                <a:cubicBezTo>
                  <a:pt x="102" y="225"/>
                  <a:pt x="100" y="225"/>
                  <a:pt x="98" y="224"/>
                </a:cubicBezTo>
                <a:cubicBezTo>
                  <a:pt x="98" y="224"/>
                  <a:pt x="98" y="224"/>
                  <a:pt x="98" y="223"/>
                </a:cubicBezTo>
                <a:cubicBezTo>
                  <a:pt x="97" y="223"/>
                  <a:pt x="97" y="222"/>
                  <a:pt x="98" y="222"/>
                </a:cubicBezTo>
                <a:cubicBezTo>
                  <a:pt x="99" y="221"/>
                  <a:pt x="101" y="219"/>
                  <a:pt x="103" y="219"/>
                </a:cubicBezTo>
                <a:cubicBezTo>
                  <a:pt x="123" y="215"/>
                  <a:pt x="143" y="209"/>
                  <a:pt x="164" y="206"/>
                </a:cubicBezTo>
                <a:cubicBezTo>
                  <a:pt x="202" y="201"/>
                  <a:pt x="241" y="197"/>
                  <a:pt x="279" y="193"/>
                </a:cubicBezTo>
                <a:cubicBezTo>
                  <a:pt x="282" y="193"/>
                  <a:pt x="285" y="193"/>
                  <a:pt x="287" y="193"/>
                </a:cubicBezTo>
                <a:cubicBezTo>
                  <a:pt x="288" y="193"/>
                  <a:pt x="288" y="194"/>
                  <a:pt x="289" y="195"/>
                </a:cubicBezTo>
                <a:close/>
                <a:moveTo>
                  <a:pt x="244" y="65"/>
                </a:moveTo>
                <a:cubicBezTo>
                  <a:pt x="244" y="65"/>
                  <a:pt x="244" y="65"/>
                  <a:pt x="244" y="65"/>
                </a:cubicBezTo>
                <a:cubicBezTo>
                  <a:pt x="223" y="65"/>
                  <a:pt x="202" y="65"/>
                  <a:pt x="181" y="65"/>
                </a:cubicBezTo>
                <a:cubicBezTo>
                  <a:pt x="165" y="66"/>
                  <a:pt x="148" y="66"/>
                  <a:pt x="131" y="67"/>
                </a:cubicBezTo>
                <a:cubicBezTo>
                  <a:pt x="117" y="68"/>
                  <a:pt x="103" y="70"/>
                  <a:pt x="89" y="73"/>
                </a:cubicBezTo>
                <a:cubicBezTo>
                  <a:pt x="79" y="74"/>
                  <a:pt x="68" y="77"/>
                  <a:pt x="58" y="80"/>
                </a:cubicBezTo>
                <a:cubicBezTo>
                  <a:pt x="48" y="83"/>
                  <a:pt x="41" y="89"/>
                  <a:pt x="35" y="98"/>
                </a:cubicBezTo>
                <a:cubicBezTo>
                  <a:pt x="24" y="113"/>
                  <a:pt x="18" y="130"/>
                  <a:pt x="13" y="148"/>
                </a:cubicBezTo>
                <a:cubicBezTo>
                  <a:pt x="5" y="176"/>
                  <a:pt x="7" y="204"/>
                  <a:pt x="9" y="233"/>
                </a:cubicBezTo>
                <a:cubicBezTo>
                  <a:pt x="10" y="245"/>
                  <a:pt x="15" y="258"/>
                  <a:pt x="24" y="267"/>
                </a:cubicBezTo>
                <a:cubicBezTo>
                  <a:pt x="41" y="285"/>
                  <a:pt x="63" y="291"/>
                  <a:pt x="87" y="289"/>
                </a:cubicBezTo>
                <a:cubicBezTo>
                  <a:pt x="105" y="288"/>
                  <a:pt x="122" y="285"/>
                  <a:pt x="139" y="283"/>
                </a:cubicBezTo>
                <a:cubicBezTo>
                  <a:pt x="169" y="280"/>
                  <a:pt x="200" y="274"/>
                  <a:pt x="230" y="266"/>
                </a:cubicBezTo>
                <a:cubicBezTo>
                  <a:pt x="245" y="262"/>
                  <a:pt x="260" y="258"/>
                  <a:pt x="275" y="254"/>
                </a:cubicBezTo>
                <a:cubicBezTo>
                  <a:pt x="301" y="246"/>
                  <a:pt x="328" y="242"/>
                  <a:pt x="353" y="232"/>
                </a:cubicBezTo>
                <a:cubicBezTo>
                  <a:pt x="355" y="231"/>
                  <a:pt x="359" y="231"/>
                  <a:pt x="362" y="231"/>
                </a:cubicBezTo>
                <a:cubicBezTo>
                  <a:pt x="367" y="232"/>
                  <a:pt x="368" y="234"/>
                  <a:pt x="368" y="240"/>
                </a:cubicBezTo>
                <a:cubicBezTo>
                  <a:pt x="366" y="255"/>
                  <a:pt x="365" y="270"/>
                  <a:pt x="363" y="285"/>
                </a:cubicBezTo>
                <a:cubicBezTo>
                  <a:pt x="363" y="289"/>
                  <a:pt x="362" y="293"/>
                  <a:pt x="363" y="297"/>
                </a:cubicBezTo>
                <a:cubicBezTo>
                  <a:pt x="364" y="308"/>
                  <a:pt x="377" y="317"/>
                  <a:pt x="387" y="312"/>
                </a:cubicBezTo>
                <a:cubicBezTo>
                  <a:pt x="389" y="312"/>
                  <a:pt x="391" y="311"/>
                  <a:pt x="393" y="310"/>
                </a:cubicBezTo>
                <a:cubicBezTo>
                  <a:pt x="414" y="300"/>
                  <a:pt x="434" y="290"/>
                  <a:pt x="452" y="276"/>
                </a:cubicBezTo>
                <a:cubicBezTo>
                  <a:pt x="481" y="256"/>
                  <a:pt x="509" y="235"/>
                  <a:pt x="539" y="217"/>
                </a:cubicBezTo>
                <a:cubicBezTo>
                  <a:pt x="553" y="209"/>
                  <a:pt x="565" y="199"/>
                  <a:pt x="578" y="190"/>
                </a:cubicBezTo>
                <a:cubicBezTo>
                  <a:pt x="583" y="186"/>
                  <a:pt x="588" y="182"/>
                  <a:pt x="593" y="178"/>
                </a:cubicBezTo>
                <a:cubicBezTo>
                  <a:pt x="609" y="167"/>
                  <a:pt x="623" y="155"/>
                  <a:pt x="636" y="141"/>
                </a:cubicBezTo>
                <a:cubicBezTo>
                  <a:pt x="639" y="138"/>
                  <a:pt x="642" y="134"/>
                  <a:pt x="645" y="129"/>
                </a:cubicBezTo>
                <a:cubicBezTo>
                  <a:pt x="649" y="123"/>
                  <a:pt x="647" y="115"/>
                  <a:pt x="642" y="110"/>
                </a:cubicBezTo>
                <a:cubicBezTo>
                  <a:pt x="638" y="107"/>
                  <a:pt x="634" y="105"/>
                  <a:pt x="630" y="103"/>
                </a:cubicBezTo>
                <a:cubicBezTo>
                  <a:pt x="601" y="87"/>
                  <a:pt x="573" y="70"/>
                  <a:pt x="542" y="59"/>
                </a:cubicBezTo>
                <a:cubicBezTo>
                  <a:pt x="533" y="56"/>
                  <a:pt x="524" y="53"/>
                  <a:pt x="515" y="49"/>
                </a:cubicBezTo>
                <a:cubicBezTo>
                  <a:pt x="484" y="34"/>
                  <a:pt x="451" y="25"/>
                  <a:pt x="419" y="14"/>
                </a:cubicBezTo>
                <a:cubicBezTo>
                  <a:pt x="411" y="11"/>
                  <a:pt x="402" y="10"/>
                  <a:pt x="394" y="11"/>
                </a:cubicBezTo>
                <a:cubicBezTo>
                  <a:pt x="383" y="12"/>
                  <a:pt x="376" y="18"/>
                  <a:pt x="370" y="26"/>
                </a:cubicBezTo>
                <a:cubicBezTo>
                  <a:pt x="366" y="34"/>
                  <a:pt x="362" y="42"/>
                  <a:pt x="361" y="52"/>
                </a:cubicBezTo>
                <a:cubicBezTo>
                  <a:pt x="360" y="56"/>
                  <a:pt x="359" y="60"/>
                  <a:pt x="358" y="63"/>
                </a:cubicBezTo>
                <a:cubicBezTo>
                  <a:pt x="357" y="67"/>
                  <a:pt x="355" y="69"/>
                  <a:pt x="352" y="68"/>
                </a:cubicBezTo>
                <a:cubicBezTo>
                  <a:pt x="341" y="68"/>
                  <a:pt x="331" y="68"/>
                  <a:pt x="321" y="68"/>
                </a:cubicBezTo>
                <a:cubicBezTo>
                  <a:pt x="295" y="67"/>
                  <a:pt x="270" y="66"/>
                  <a:pt x="244" y="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HappyZcool-2016" panose="02010600030101010101" pitchFamily="2" charset="-122"/>
              <a:ea typeface="HappyZcool-2016" panose="02010600030101010101" pitchFamily="2" charset="-122"/>
              <a:sym typeface="HappyZcool-2016" panose="02010600030101010101" pitchFamily="2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F7EF7B3-A81D-4464-A577-FD93CCEF2297}"/>
              </a:ext>
            </a:extLst>
          </p:cNvPr>
          <p:cNvSpPr txBox="1"/>
          <p:nvPr/>
        </p:nvSpPr>
        <p:spPr>
          <a:xfrm>
            <a:off x="1866314" y="270357"/>
            <a:ext cx="6129715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2800" dirty="0">
                <a:solidFill>
                  <a:schemeClr val="accent2"/>
                </a:solidFill>
                <a:latin typeface="中国式手写风" panose="02000500000000000000" pitchFamily="2" charset="-122"/>
                <a:ea typeface="中国式手写风" panose="02000500000000000000" pitchFamily="2" charset="-122"/>
              </a:rPr>
              <a:t>特征匹配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9108370-33C1-46F7-B179-BC31359C5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840" y="1385252"/>
            <a:ext cx="8031886" cy="498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2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 9">
            <a:extLst>
              <a:ext uri="{FF2B5EF4-FFF2-40B4-BE49-F238E27FC236}">
                <a16:creationId xmlns:a16="http://schemas.microsoft.com/office/drawing/2014/main" id="{7E60E121-08C9-48E1-A27D-973586B168BD}"/>
              </a:ext>
            </a:extLst>
          </p:cNvPr>
          <p:cNvSpPr>
            <a:spLocks noEditPoints="1"/>
          </p:cNvSpPr>
          <p:nvPr/>
        </p:nvSpPr>
        <p:spPr bwMode="auto">
          <a:xfrm>
            <a:off x="330203" y="203363"/>
            <a:ext cx="1493820" cy="751980"/>
          </a:xfrm>
          <a:custGeom>
            <a:avLst/>
            <a:gdLst>
              <a:gd name="T0" fmla="*/ 192 w 661"/>
              <a:gd name="T1" fmla="*/ 308 h 330"/>
              <a:gd name="T2" fmla="*/ 21 w 661"/>
              <a:gd name="T3" fmla="*/ 275 h 330"/>
              <a:gd name="T4" fmla="*/ 32 w 661"/>
              <a:gd name="T5" fmla="*/ 90 h 330"/>
              <a:gd name="T6" fmla="*/ 156 w 661"/>
              <a:gd name="T7" fmla="*/ 61 h 330"/>
              <a:gd name="T8" fmla="*/ 354 w 661"/>
              <a:gd name="T9" fmla="*/ 55 h 330"/>
              <a:gd name="T10" fmla="*/ 568 w 661"/>
              <a:gd name="T11" fmla="*/ 63 h 330"/>
              <a:gd name="T12" fmla="*/ 656 w 661"/>
              <a:gd name="T13" fmla="*/ 126 h 330"/>
              <a:gd name="T14" fmla="*/ 502 w 661"/>
              <a:gd name="T15" fmla="*/ 278 h 330"/>
              <a:gd name="T16" fmla="*/ 356 w 661"/>
              <a:gd name="T17" fmla="*/ 288 h 330"/>
              <a:gd name="T18" fmla="*/ 141 w 661"/>
              <a:gd name="T19" fmla="*/ 129 h 330"/>
              <a:gd name="T20" fmla="*/ 338 w 661"/>
              <a:gd name="T21" fmla="*/ 178 h 330"/>
              <a:gd name="T22" fmla="*/ 338 w 661"/>
              <a:gd name="T23" fmla="*/ 178 h 330"/>
              <a:gd name="T24" fmla="*/ 372 w 661"/>
              <a:gd name="T25" fmla="*/ 166 h 330"/>
              <a:gd name="T26" fmla="*/ 399 w 661"/>
              <a:gd name="T27" fmla="*/ 171 h 330"/>
              <a:gd name="T28" fmla="*/ 397 w 661"/>
              <a:gd name="T29" fmla="*/ 165 h 330"/>
              <a:gd name="T30" fmla="*/ 144 w 661"/>
              <a:gd name="T31" fmla="*/ 175 h 330"/>
              <a:gd name="T32" fmla="*/ 147 w 661"/>
              <a:gd name="T33" fmla="*/ 148 h 330"/>
              <a:gd name="T34" fmla="*/ 342 w 661"/>
              <a:gd name="T35" fmla="*/ 104 h 330"/>
              <a:gd name="T36" fmla="*/ 343 w 661"/>
              <a:gd name="T37" fmla="*/ 148 h 330"/>
              <a:gd name="T38" fmla="*/ 396 w 661"/>
              <a:gd name="T39" fmla="*/ 144 h 330"/>
              <a:gd name="T40" fmla="*/ 397 w 661"/>
              <a:gd name="T41" fmla="*/ 99 h 330"/>
              <a:gd name="T42" fmla="*/ 403 w 661"/>
              <a:gd name="T43" fmla="*/ 102 h 330"/>
              <a:gd name="T44" fmla="*/ 375 w 661"/>
              <a:gd name="T45" fmla="*/ 105 h 330"/>
              <a:gd name="T46" fmla="*/ 370 w 661"/>
              <a:gd name="T47" fmla="*/ 148 h 330"/>
              <a:gd name="T48" fmla="*/ 362 w 661"/>
              <a:gd name="T49" fmla="*/ 126 h 330"/>
              <a:gd name="T50" fmla="*/ 256 w 661"/>
              <a:gd name="T51" fmla="*/ 170 h 330"/>
              <a:gd name="T52" fmla="*/ 256 w 661"/>
              <a:gd name="T53" fmla="*/ 130 h 330"/>
              <a:gd name="T54" fmla="*/ 229 w 661"/>
              <a:gd name="T55" fmla="*/ 148 h 330"/>
              <a:gd name="T56" fmla="*/ 243 w 661"/>
              <a:gd name="T57" fmla="*/ 135 h 330"/>
              <a:gd name="T58" fmla="*/ 127 w 661"/>
              <a:gd name="T59" fmla="*/ 237 h 330"/>
              <a:gd name="T60" fmla="*/ 252 w 661"/>
              <a:gd name="T61" fmla="*/ 214 h 330"/>
              <a:gd name="T62" fmla="*/ 124 w 661"/>
              <a:gd name="T63" fmla="*/ 245 h 330"/>
              <a:gd name="T64" fmla="*/ 275 w 661"/>
              <a:gd name="T65" fmla="*/ 173 h 330"/>
              <a:gd name="T66" fmla="*/ 316 w 661"/>
              <a:gd name="T67" fmla="*/ 144 h 330"/>
              <a:gd name="T68" fmla="*/ 308 w 661"/>
              <a:gd name="T69" fmla="*/ 177 h 330"/>
              <a:gd name="T70" fmla="*/ 276 w 661"/>
              <a:gd name="T71" fmla="*/ 155 h 330"/>
              <a:gd name="T72" fmla="*/ 207 w 661"/>
              <a:gd name="T73" fmla="*/ 103 h 330"/>
              <a:gd name="T74" fmla="*/ 203 w 661"/>
              <a:gd name="T75" fmla="*/ 161 h 330"/>
              <a:gd name="T76" fmla="*/ 197 w 661"/>
              <a:gd name="T77" fmla="*/ 169 h 330"/>
              <a:gd name="T78" fmla="*/ 161 w 661"/>
              <a:gd name="T79" fmla="*/ 155 h 330"/>
              <a:gd name="T80" fmla="*/ 199 w 661"/>
              <a:gd name="T81" fmla="*/ 111 h 330"/>
              <a:gd name="T82" fmla="*/ 185 w 661"/>
              <a:gd name="T83" fmla="*/ 143 h 330"/>
              <a:gd name="T84" fmla="*/ 195 w 661"/>
              <a:gd name="T85" fmla="*/ 154 h 330"/>
              <a:gd name="T86" fmla="*/ 206 w 661"/>
              <a:gd name="T87" fmla="*/ 208 h 330"/>
              <a:gd name="T88" fmla="*/ 98 w 661"/>
              <a:gd name="T89" fmla="*/ 222 h 330"/>
              <a:gd name="T90" fmla="*/ 287 w 661"/>
              <a:gd name="T91" fmla="*/ 193 h 330"/>
              <a:gd name="T92" fmla="*/ 181 w 661"/>
              <a:gd name="T93" fmla="*/ 65 h 330"/>
              <a:gd name="T94" fmla="*/ 35 w 661"/>
              <a:gd name="T95" fmla="*/ 98 h 330"/>
              <a:gd name="T96" fmla="*/ 87 w 661"/>
              <a:gd name="T97" fmla="*/ 289 h 330"/>
              <a:gd name="T98" fmla="*/ 353 w 661"/>
              <a:gd name="T99" fmla="*/ 232 h 330"/>
              <a:gd name="T100" fmla="*/ 363 w 661"/>
              <a:gd name="T101" fmla="*/ 297 h 330"/>
              <a:gd name="T102" fmla="*/ 539 w 661"/>
              <a:gd name="T103" fmla="*/ 217 h 330"/>
              <a:gd name="T104" fmla="*/ 645 w 661"/>
              <a:gd name="T105" fmla="*/ 129 h 330"/>
              <a:gd name="T106" fmla="*/ 515 w 661"/>
              <a:gd name="T107" fmla="*/ 49 h 330"/>
              <a:gd name="T108" fmla="*/ 361 w 661"/>
              <a:gd name="T109" fmla="*/ 52 h 330"/>
              <a:gd name="T110" fmla="*/ 244 w 661"/>
              <a:gd name="T111" fmla="*/ 65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61" h="330">
                <a:moveTo>
                  <a:pt x="357" y="264"/>
                </a:moveTo>
                <a:cubicBezTo>
                  <a:pt x="343" y="268"/>
                  <a:pt x="330" y="272"/>
                  <a:pt x="317" y="275"/>
                </a:cubicBezTo>
                <a:cubicBezTo>
                  <a:pt x="295" y="281"/>
                  <a:pt x="273" y="287"/>
                  <a:pt x="251" y="293"/>
                </a:cubicBezTo>
                <a:cubicBezTo>
                  <a:pt x="231" y="298"/>
                  <a:pt x="212" y="304"/>
                  <a:pt x="192" y="308"/>
                </a:cubicBezTo>
                <a:cubicBezTo>
                  <a:pt x="164" y="313"/>
                  <a:pt x="136" y="319"/>
                  <a:pt x="107" y="319"/>
                </a:cubicBezTo>
                <a:cubicBezTo>
                  <a:pt x="99" y="319"/>
                  <a:pt x="90" y="318"/>
                  <a:pt x="82" y="317"/>
                </a:cubicBezTo>
                <a:cubicBezTo>
                  <a:pt x="69" y="316"/>
                  <a:pt x="58" y="310"/>
                  <a:pt x="48" y="301"/>
                </a:cubicBezTo>
                <a:cubicBezTo>
                  <a:pt x="39" y="292"/>
                  <a:pt x="29" y="285"/>
                  <a:pt x="21" y="275"/>
                </a:cubicBezTo>
                <a:cubicBezTo>
                  <a:pt x="8" y="261"/>
                  <a:pt x="3" y="244"/>
                  <a:pt x="1" y="226"/>
                </a:cubicBezTo>
                <a:cubicBezTo>
                  <a:pt x="0" y="215"/>
                  <a:pt x="1" y="203"/>
                  <a:pt x="1" y="191"/>
                </a:cubicBezTo>
                <a:cubicBezTo>
                  <a:pt x="1" y="164"/>
                  <a:pt x="7" y="137"/>
                  <a:pt x="19" y="112"/>
                </a:cubicBezTo>
                <a:cubicBezTo>
                  <a:pt x="23" y="105"/>
                  <a:pt x="27" y="97"/>
                  <a:pt x="32" y="90"/>
                </a:cubicBezTo>
                <a:cubicBezTo>
                  <a:pt x="36" y="84"/>
                  <a:pt x="43" y="81"/>
                  <a:pt x="49" y="78"/>
                </a:cubicBezTo>
                <a:cubicBezTo>
                  <a:pt x="63" y="71"/>
                  <a:pt x="79" y="68"/>
                  <a:pt x="95" y="67"/>
                </a:cubicBezTo>
                <a:cubicBezTo>
                  <a:pt x="103" y="66"/>
                  <a:pt x="112" y="64"/>
                  <a:pt x="120" y="64"/>
                </a:cubicBezTo>
                <a:cubicBezTo>
                  <a:pt x="132" y="62"/>
                  <a:pt x="144" y="61"/>
                  <a:pt x="156" y="61"/>
                </a:cubicBezTo>
                <a:cubicBezTo>
                  <a:pt x="202" y="59"/>
                  <a:pt x="247" y="59"/>
                  <a:pt x="292" y="61"/>
                </a:cubicBezTo>
                <a:cubicBezTo>
                  <a:pt x="306" y="61"/>
                  <a:pt x="320" y="62"/>
                  <a:pt x="334" y="63"/>
                </a:cubicBezTo>
                <a:cubicBezTo>
                  <a:pt x="338" y="63"/>
                  <a:pt x="341" y="63"/>
                  <a:pt x="345" y="63"/>
                </a:cubicBezTo>
                <a:cubicBezTo>
                  <a:pt x="351" y="62"/>
                  <a:pt x="353" y="61"/>
                  <a:pt x="354" y="55"/>
                </a:cubicBezTo>
                <a:cubicBezTo>
                  <a:pt x="356" y="46"/>
                  <a:pt x="358" y="37"/>
                  <a:pt x="362" y="29"/>
                </a:cubicBezTo>
                <a:cubicBezTo>
                  <a:pt x="372" y="8"/>
                  <a:pt x="391" y="0"/>
                  <a:pt x="412" y="5"/>
                </a:cubicBezTo>
                <a:cubicBezTo>
                  <a:pt x="426" y="8"/>
                  <a:pt x="439" y="13"/>
                  <a:pt x="452" y="17"/>
                </a:cubicBezTo>
                <a:cubicBezTo>
                  <a:pt x="491" y="30"/>
                  <a:pt x="529" y="47"/>
                  <a:pt x="568" y="63"/>
                </a:cubicBezTo>
                <a:cubicBezTo>
                  <a:pt x="582" y="68"/>
                  <a:pt x="596" y="76"/>
                  <a:pt x="610" y="84"/>
                </a:cubicBezTo>
                <a:cubicBezTo>
                  <a:pt x="620" y="89"/>
                  <a:pt x="630" y="95"/>
                  <a:pt x="640" y="100"/>
                </a:cubicBezTo>
                <a:cubicBezTo>
                  <a:pt x="650" y="105"/>
                  <a:pt x="655" y="113"/>
                  <a:pt x="655" y="123"/>
                </a:cubicBezTo>
                <a:cubicBezTo>
                  <a:pt x="655" y="124"/>
                  <a:pt x="655" y="125"/>
                  <a:pt x="656" y="126"/>
                </a:cubicBezTo>
                <a:cubicBezTo>
                  <a:pt x="661" y="147"/>
                  <a:pt x="653" y="162"/>
                  <a:pt x="639" y="175"/>
                </a:cubicBezTo>
                <a:cubicBezTo>
                  <a:pt x="626" y="186"/>
                  <a:pt x="614" y="198"/>
                  <a:pt x="600" y="207"/>
                </a:cubicBezTo>
                <a:cubicBezTo>
                  <a:pt x="598" y="208"/>
                  <a:pt x="596" y="210"/>
                  <a:pt x="594" y="211"/>
                </a:cubicBezTo>
                <a:cubicBezTo>
                  <a:pt x="566" y="237"/>
                  <a:pt x="533" y="257"/>
                  <a:pt x="502" y="278"/>
                </a:cubicBezTo>
                <a:cubicBezTo>
                  <a:pt x="496" y="282"/>
                  <a:pt x="490" y="286"/>
                  <a:pt x="484" y="290"/>
                </a:cubicBezTo>
                <a:cubicBezTo>
                  <a:pt x="462" y="304"/>
                  <a:pt x="439" y="315"/>
                  <a:pt x="415" y="325"/>
                </a:cubicBezTo>
                <a:cubicBezTo>
                  <a:pt x="402" y="330"/>
                  <a:pt x="389" y="329"/>
                  <a:pt x="377" y="323"/>
                </a:cubicBezTo>
                <a:cubicBezTo>
                  <a:pt x="362" y="317"/>
                  <a:pt x="355" y="304"/>
                  <a:pt x="356" y="288"/>
                </a:cubicBezTo>
                <a:cubicBezTo>
                  <a:pt x="357" y="283"/>
                  <a:pt x="357" y="277"/>
                  <a:pt x="358" y="271"/>
                </a:cubicBezTo>
                <a:cubicBezTo>
                  <a:pt x="358" y="269"/>
                  <a:pt x="357" y="267"/>
                  <a:pt x="357" y="264"/>
                </a:cubicBezTo>
                <a:close/>
                <a:moveTo>
                  <a:pt x="144" y="136"/>
                </a:moveTo>
                <a:cubicBezTo>
                  <a:pt x="142" y="132"/>
                  <a:pt x="141" y="131"/>
                  <a:pt x="141" y="129"/>
                </a:cubicBezTo>
                <a:cubicBezTo>
                  <a:pt x="141" y="127"/>
                  <a:pt x="141" y="125"/>
                  <a:pt x="144" y="125"/>
                </a:cubicBezTo>
                <a:cubicBezTo>
                  <a:pt x="147" y="125"/>
                  <a:pt x="147" y="127"/>
                  <a:pt x="147" y="129"/>
                </a:cubicBezTo>
                <a:cubicBezTo>
                  <a:pt x="147" y="131"/>
                  <a:pt x="146" y="132"/>
                  <a:pt x="144" y="136"/>
                </a:cubicBezTo>
                <a:close/>
                <a:moveTo>
                  <a:pt x="338" y="178"/>
                </a:moveTo>
                <a:cubicBezTo>
                  <a:pt x="336" y="175"/>
                  <a:pt x="334" y="174"/>
                  <a:pt x="333" y="172"/>
                </a:cubicBezTo>
                <a:cubicBezTo>
                  <a:pt x="332" y="169"/>
                  <a:pt x="334" y="167"/>
                  <a:pt x="337" y="167"/>
                </a:cubicBezTo>
                <a:cubicBezTo>
                  <a:pt x="340" y="166"/>
                  <a:pt x="344" y="168"/>
                  <a:pt x="343" y="170"/>
                </a:cubicBezTo>
                <a:cubicBezTo>
                  <a:pt x="342" y="173"/>
                  <a:pt x="340" y="175"/>
                  <a:pt x="338" y="178"/>
                </a:cubicBezTo>
                <a:close/>
                <a:moveTo>
                  <a:pt x="361" y="175"/>
                </a:moveTo>
                <a:cubicBezTo>
                  <a:pt x="361" y="173"/>
                  <a:pt x="360" y="172"/>
                  <a:pt x="361" y="171"/>
                </a:cubicBezTo>
                <a:cubicBezTo>
                  <a:pt x="363" y="169"/>
                  <a:pt x="366" y="167"/>
                  <a:pt x="369" y="164"/>
                </a:cubicBezTo>
                <a:cubicBezTo>
                  <a:pt x="369" y="164"/>
                  <a:pt x="372" y="165"/>
                  <a:pt x="372" y="166"/>
                </a:cubicBezTo>
                <a:cubicBezTo>
                  <a:pt x="373" y="171"/>
                  <a:pt x="369" y="176"/>
                  <a:pt x="364" y="177"/>
                </a:cubicBezTo>
                <a:cubicBezTo>
                  <a:pt x="363" y="177"/>
                  <a:pt x="362" y="175"/>
                  <a:pt x="361" y="175"/>
                </a:cubicBezTo>
                <a:close/>
                <a:moveTo>
                  <a:pt x="400" y="168"/>
                </a:moveTo>
                <a:cubicBezTo>
                  <a:pt x="399" y="169"/>
                  <a:pt x="399" y="170"/>
                  <a:pt x="399" y="171"/>
                </a:cubicBezTo>
                <a:cubicBezTo>
                  <a:pt x="397" y="174"/>
                  <a:pt x="397" y="178"/>
                  <a:pt x="392" y="178"/>
                </a:cubicBezTo>
                <a:cubicBezTo>
                  <a:pt x="391" y="178"/>
                  <a:pt x="390" y="177"/>
                  <a:pt x="390" y="176"/>
                </a:cubicBezTo>
                <a:cubicBezTo>
                  <a:pt x="388" y="172"/>
                  <a:pt x="389" y="167"/>
                  <a:pt x="393" y="165"/>
                </a:cubicBezTo>
                <a:cubicBezTo>
                  <a:pt x="394" y="164"/>
                  <a:pt x="396" y="164"/>
                  <a:pt x="397" y="165"/>
                </a:cubicBezTo>
                <a:cubicBezTo>
                  <a:pt x="398" y="165"/>
                  <a:pt x="399" y="167"/>
                  <a:pt x="400" y="168"/>
                </a:cubicBezTo>
                <a:close/>
                <a:moveTo>
                  <a:pt x="149" y="150"/>
                </a:moveTo>
                <a:cubicBezTo>
                  <a:pt x="148" y="152"/>
                  <a:pt x="148" y="154"/>
                  <a:pt x="147" y="156"/>
                </a:cubicBezTo>
                <a:cubicBezTo>
                  <a:pt x="146" y="162"/>
                  <a:pt x="143" y="168"/>
                  <a:pt x="144" y="175"/>
                </a:cubicBezTo>
                <a:cubicBezTo>
                  <a:pt x="144" y="178"/>
                  <a:pt x="142" y="180"/>
                  <a:pt x="139" y="179"/>
                </a:cubicBezTo>
                <a:cubicBezTo>
                  <a:pt x="136" y="178"/>
                  <a:pt x="135" y="176"/>
                  <a:pt x="136" y="173"/>
                </a:cubicBezTo>
                <a:cubicBezTo>
                  <a:pt x="139" y="165"/>
                  <a:pt x="142" y="157"/>
                  <a:pt x="145" y="149"/>
                </a:cubicBezTo>
                <a:cubicBezTo>
                  <a:pt x="145" y="149"/>
                  <a:pt x="146" y="148"/>
                  <a:pt x="147" y="148"/>
                </a:cubicBezTo>
                <a:cubicBezTo>
                  <a:pt x="148" y="148"/>
                  <a:pt x="148" y="149"/>
                  <a:pt x="149" y="150"/>
                </a:cubicBezTo>
                <a:close/>
                <a:moveTo>
                  <a:pt x="337" y="125"/>
                </a:moveTo>
                <a:cubicBezTo>
                  <a:pt x="338" y="119"/>
                  <a:pt x="339" y="112"/>
                  <a:pt x="340" y="106"/>
                </a:cubicBezTo>
                <a:cubicBezTo>
                  <a:pt x="340" y="105"/>
                  <a:pt x="341" y="104"/>
                  <a:pt x="342" y="104"/>
                </a:cubicBezTo>
                <a:cubicBezTo>
                  <a:pt x="343" y="105"/>
                  <a:pt x="345" y="105"/>
                  <a:pt x="345" y="106"/>
                </a:cubicBezTo>
                <a:cubicBezTo>
                  <a:pt x="346" y="109"/>
                  <a:pt x="346" y="112"/>
                  <a:pt x="346" y="115"/>
                </a:cubicBezTo>
                <a:cubicBezTo>
                  <a:pt x="344" y="124"/>
                  <a:pt x="344" y="134"/>
                  <a:pt x="345" y="143"/>
                </a:cubicBezTo>
                <a:cubicBezTo>
                  <a:pt x="345" y="145"/>
                  <a:pt x="346" y="148"/>
                  <a:pt x="343" y="148"/>
                </a:cubicBezTo>
                <a:cubicBezTo>
                  <a:pt x="341" y="147"/>
                  <a:pt x="339" y="145"/>
                  <a:pt x="339" y="143"/>
                </a:cubicBezTo>
                <a:cubicBezTo>
                  <a:pt x="338" y="137"/>
                  <a:pt x="338" y="131"/>
                  <a:pt x="337" y="125"/>
                </a:cubicBezTo>
                <a:close/>
                <a:moveTo>
                  <a:pt x="403" y="102"/>
                </a:moveTo>
                <a:cubicBezTo>
                  <a:pt x="401" y="116"/>
                  <a:pt x="398" y="130"/>
                  <a:pt x="396" y="144"/>
                </a:cubicBezTo>
                <a:cubicBezTo>
                  <a:pt x="396" y="144"/>
                  <a:pt x="395" y="145"/>
                  <a:pt x="394" y="145"/>
                </a:cubicBezTo>
                <a:cubicBezTo>
                  <a:pt x="393" y="145"/>
                  <a:pt x="392" y="144"/>
                  <a:pt x="392" y="143"/>
                </a:cubicBezTo>
                <a:cubicBezTo>
                  <a:pt x="391" y="143"/>
                  <a:pt x="391" y="141"/>
                  <a:pt x="391" y="140"/>
                </a:cubicBezTo>
                <a:cubicBezTo>
                  <a:pt x="393" y="127"/>
                  <a:pt x="395" y="113"/>
                  <a:pt x="397" y="99"/>
                </a:cubicBezTo>
                <a:cubicBezTo>
                  <a:pt x="397" y="98"/>
                  <a:pt x="398" y="97"/>
                  <a:pt x="399" y="96"/>
                </a:cubicBezTo>
                <a:cubicBezTo>
                  <a:pt x="399" y="96"/>
                  <a:pt x="401" y="95"/>
                  <a:pt x="401" y="95"/>
                </a:cubicBezTo>
                <a:cubicBezTo>
                  <a:pt x="402" y="96"/>
                  <a:pt x="403" y="97"/>
                  <a:pt x="403" y="97"/>
                </a:cubicBezTo>
                <a:cubicBezTo>
                  <a:pt x="403" y="99"/>
                  <a:pt x="403" y="100"/>
                  <a:pt x="403" y="102"/>
                </a:cubicBezTo>
                <a:close/>
                <a:moveTo>
                  <a:pt x="362" y="126"/>
                </a:moveTo>
                <a:cubicBezTo>
                  <a:pt x="364" y="118"/>
                  <a:pt x="366" y="110"/>
                  <a:pt x="368" y="102"/>
                </a:cubicBezTo>
                <a:cubicBezTo>
                  <a:pt x="369" y="100"/>
                  <a:pt x="371" y="97"/>
                  <a:pt x="373" y="98"/>
                </a:cubicBezTo>
                <a:cubicBezTo>
                  <a:pt x="375" y="99"/>
                  <a:pt x="374" y="103"/>
                  <a:pt x="375" y="105"/>
                </a:cubicBezTo>
                <a:cubicBezTo>
                  <a:pt x="375" y="106"/>
                  <a:pt x="374" y="107"/>
                  <a:pt x="374" y="108"/>
                </a:cubicBezTo>
                <a:cubicBezTo>
                  <a:pt x="369" y="119"/>
                  <a:pt x="369" y="130"/>
                  <a:pt x="372" y="141"/>
                </a:cubicBezTo>
                <a:cubicBezTo>
                  <a:pt x="372" y="142"/>
                  <a:pt x="372" y="143"/>
                  <a:pt x="372" y="144"/>
                </a:cubicBezTo>
                <a:cubicBezTo>
                  <a:pt x="372" y="146"/>
                  <a:pt x="373" y="148"/>
                  <a:pt x="370" y="148"/>
                </a:cubicBezTo>
                <a:cubicBezTo>
                  <a:pt x="369" y="148"/>
                  <a:pt x="367" y="147"/>
                  <a:pt x="367" y="145"/>
                </a:cubicBezTo>
                <a:cubicBezTo>
                  <a:pt x="365" y="140"/>
                  <a:pt x="364" y="135"/>
                  <a:pt x="363" y="129"/>
                </a:cubicBezTo>
                <a:cubicBezTo>
                  <a:pt x="363" y="128"/>
                  <a:pt x="363" y="127"/>
                  <a:pt x="363" y="126"/>
                </a:cubicBezTo>
                <a:cubicBezTo>
                  <a:pt x="363" y="126"/>
                  <a:pt x="363" y="126"/>
                  <a:pt x="362" y="126"/>
                </a:cubicBezTo>
                <a:close/>
                <a:moveTo>
                  <a:pt x="229" y="159"/>
                </a:moveTo>
                <a:cubicBezTo>
                  <a:pt x="229" y="163"/>
                  <a:pt x="232" y="165"/>
                  <a:pt x="235" y="166"/>
                </a:cubicBezTo>
                <a:cubicBezTo>
                  <a:pt x="240" y="168"/>
                  <a:pt x="245" y="168"/>
                  <a:pt x="250" y="169"/>
                </a:cubicBezTo>
                <a:cubicBezTo>
                  <a:pt x="252" y="169"/>
                  <a:pt x="256" y="166"/>
                  <a:pt x="256" y="170"/>
                </a:cubicBezTo>
                <a:cubicBezTo>
                  <a:pt x="256" y="171"/>
                  <a:pt x="252" y="173"/>
                  <a:pt x="250" y="174"/>
                </a:cubicBezTo>
                <a:cubicBezTo>
                  <a:pt x="244" y="174"/>
                  <a:pt x="239" y="175"/>
                  <a:pt x="233" y="173"/>
                </a:cubicBezTo>
                <a:cubicBezTo>
                  <a:pt x="221" y="170"/>
                  <a:pt x="216" y="158"/>
                  <a:pt x="222" y="147"/>
                </a:cubicBezTo>
                <a:cubicBezTo>
                  <a:pt x="229" y="132"/>
                  <a:pt x="242" y="126"/>
                  <a:pt x="256" y="130"/>
                </a:cubicBezTo>
                <a:cubicBezTo>
                  <a:pt x="261" y="131"/>
                  <a:pt x="263" y="135"/>
                  <a:pt x="261" y="139"/>
                </a:cubicBezTo>
                <a:cubicBezTo>
                  <a:pt x="260" y="142"/>
                  <a:pt x="257" y="145"/>
                  <a:pt x="255" y="147"/>
                </a:cubicBezTo>
                <a:cubicBezTo>
                  <a:pt x="249" y="153"/>
                  <a:pt x="240" y="156"/>
                  <a:pt x="229" y="159"/>
                </a:cubicBezTo>
                <a:close/>
                <a:moveTo>
                  <a:pt x="229" y="148"/>
                </a:moveTo>
                <a:cubicBezTo>
                  <a:pt x="230" y="149"/>
                  <a:pt x="231" y="150"/>
                  <a:pt x="232" y="150"/>
                </a:cubicBezTo>
                <a:cubicBezTo>
                  <a:pt x="238" y="151"/>
                  <a:pt x="243" y="148"/>
                  <a:pt x="247" y="145"/>
                </a:cubicBezTo>
                <a:cubicBezTo>
                  <a:pt x="250" y="143"/>
                  <a:pt x="253" y="142"/>
                  <a:pt x="253" y="138"/>
                </a:cubicBezTo>
                <a:cubicBezTo>
                  <a:pt x="252" y="136"/>
                  <a:pt x="247" y="134"/>
                  <a:pt x="243" y="135"/>
                </a:cubicBezTo>
                <a:cubicBezTo>
                  <a:pt x="237" y="137"/>
                  <a:pt x="233" y="140"/>
                  <a:pt x="230" y="146"/>
                </a:cubicBezTo>
                <a:cubicBezTo>
                  <a:pt x="229" y="146"/>
                  <a:pt x="229" y="147"/>
                  <a:pt x="229" y="148"/>
                </a:cubicBezTo>
                <a:close/>
                <a:moveTo>
                  <a:pt x="111" y="246"/>
                </a:moveTo>
                <a:cubicBezTo>
                  <a:pt x="117" y="240"/>
                  <a:pt x="123" y="239"/>
                  <a:pt x="127" y="237"/>
                </a:cubicBezTo>
                <a:cubicBezTo>
                  <a:pt x="144" y="233"/>
                  <a:pt x="161" y="229"/>
                  <a:pt x="177" y="225"/>
                </a:cubicBezTo>
                <a:cubicBezTo>
                  <a:pt x="200" y="221"/>
                  <a:pt x="222" y="217"/>
                  <a:pt x="245" y="213"/>
                </a:cubicBezTo>
                <a:cubicBezTo>
                  <a:pt x="247" y="212"/>
                  <a:pt x="249" y="212"/>
                  <a:pt x="251" y="213"/>
                </a:cubicBezTo>
                <a:cubicBezTo>
                  <a:pt x="251" y="213"/>
                  <a:pt x="252" y="214"/>
                  <a:pt x="252" y="214"/>
                </a:cubicBezTo>
                <a:cubicBezTo>
                  <a:pt x="252" y="215"/>
                  <a:pt x="252" y="217"/>
                  <a:pt x="251" y="217"/>
                </a:cubicBezTo>
                <a:cubicBezTo>
                  <a:pt x="248" y="218"/>
                  <a:pt x="244" y="219"/>
                  <a:pt x="241" y="220"/>
                </a:cubicBezTo>
                <a:cubicBezTo>
                  <a:pt x="228" y="222"/>
                  <a:pt x="215" y="224"/>
                  <a:pt x="202" y="227"/>
                </a:cubicBezTo>
                <a:cubicBezTo>
                  <a:pt x="176" y="232"/>
                  <a:pt x="150" y="239"/>
                  <a:pt x="124" y="245"/>
                </a:cubicBezTo>
                <a:cubicBezTo>
                  <a:pt x="121" y="245"/>
                  <a:pt x="118" y="245"/>
                  <a:pt x="111" y="246"/>
                </a:cubicBezTo>
                <a:close/>
                <a:moveTo>
                  <a:pt x="299" y="167"/>
                </a:moveTo>
                <a:cubicBezTo>
                  <a:pt x="295" y="169"/>
                  <a:pt x="291" y="171"/>
                  <a:pt x="287" y="173"/>
                </a:cubicBezTo>
                <a:cubicBezTo>
                  <a:pt x="283" y="174"/>
                  <a:pt x="278" y="174"/>
                  <a:pt x="275" y="173"/>
                </a:cubicBezTo>
                <a:cubicBezTo>
                  <a:pt x="268" y="171"/>
                  <a:pt x="265" y="164"/>
                  <a:pt x="268" y="157"/>
                </a:cubicBezTo>
                <a:cubicBezTo>
                  <a:pt x="277" y="144"/>
                  <a:pt x="289" y="137"/>
                  <a:pt x="304" y="134"/>
                </a:cubicBezTo>
                <a:cubicBezTo>
                  <a:pt x="306" y="133"/>
                  <a:pt x="309" y="133"/>
                  <a:pt x="311" y="134"/>
                </a:cubicBezTo>
                <a:cubicBezTo>
                  <a:pt x="316" y="135"/>
                  <a:pt x="318" y="140"/>
                  <a:pt x="316" y="144"/>
                </a:cubicBezTo>
                <a:cubicBezTo>
                  <a:pt x="316" y="146"/>
                  <a:pt x="315" y="147"/>
                  <a:pt x="314" y="149"/>
                </a:cubicBezTo>
                <a:cubicBezTo>
                  <a:pt x="310" y="157"/>
                  <a:pt x="306" y="165"/>
                  <a:pt x="313" y="174"/>
                </a:cubicBezTo>
                <a:cubicBezTo>
                  <a:pt x="313" y="174"/>
                  <a:pt x="313" y="176"/>
                  <a:pt x="312" y="176"/>
                </a:cubicBezTo>
                <a:cubicBezTo>
                  <a:pt x="311" y="177"/>
                  <a:pt x="309" y="178"/>
                  <a:pt x="308" y="177"/>
                </a:cubicBezTo>
                <a:cubicBezTo>
                  <a:pt x="305" y="174"/>
                  <a:pt x="303" y="170"/>
                  <a:pt x="299" y="167"/>
                </a:cubicBezTo>
                <a:close/>
                <a:moveTo>
                  <a:pt x="303" y="143"/>
                </a:moveTo>
                <a:cubicBezTo>
                  <a:pt x="303" y="141"/>
                  <a:pt x="301" y="139"/>
                  <a:pt x="298" y="140"/>
                </a:cubicBezTo>
                <a:cubicBezTo>
                  <a:pt x="289" y="143"/>
                  <a:pt x="282" y="148"/>
                  <a:pt x="276" y="155"/>
                </a:cubicBezTo>
                <a:cubicBezTo>
                  <a:pt x="274" y="158"/>
                  <a:pt x="273" y="161"/>
                  <a:pt x="275" y="164"/>
                </a:cubicBezTo>
                <a:cubicBezTo>
                  <a:pt x="276" y="167"/>
                  <a:pt x="279" y="167"/>
                  <a:pt x="282" y="167"/>
                </a:cubicBezTo>
                <a:cubicBezTo>
                  <a:pt x="294" y="166"/>
                  <a:pt x="303" y="155"/>
                  <a:pt x="303" y="143"/>
                </a:cubicBezTo>
                <a:close/>
                <a:moveTo>
                  <a:pt x="207" y="103"/>
                </a:moveTo>
                <a:cubicBezTo>
                  <a:pt x="202" y="113"/>
                  <a:pt x="203" y="123"/>
                  <a:pt x="203" y="133"/>
                </a:cubicBezTo>
                <a:cubicBezTo>
                  <a:pt x="203" y="134"/>
                  <a:pt x="202" y="135"/>
                  <a:pt x="203" y="136"/>
                </a:cubicBezTo>
                <a:cubicBezTo>
                  <a:pt x="204" y="140"/>
                  <a:pt x="207" y="144"/>
                  <a:pt x="207" y="148"/>
                </a:cubicBezTo>
                <a:cubicBezTo>
                  <a:pt x="207" y="152"/>
                  <a:pt x="204" y="157"/>
                  <a:pt x="203" y="161"/>
                </a:cubicBezTo>
                <a:cubicBezTo>
                  <a:pt x="203" y="163"/>
                  <a:pt x="205" y="165"/>
                  <a:pt x="206" y="168"/>
                </a:cubicBezTo>
                <a:cubicBezTo>
                  <a:pt x="207" y="169"/>
                  <a:pt x="208" y="172"/>
                  <a:pt x="206" y="173"/>
                </a:cubicBezTo>
                <a:cubicBezTo>
                  <a:pt x="204" y="173"/>
                  <a:pt x="202" y="173"/>
                  <a:pt x="200" y="172"/>
                </a:cubicBezTo>
                <a:cubicBezTo>
                  <a:pt x="199" y="172"/>
                  <a:pt x="198" y="170"/>
                  <a:pt x="197" y="169"/>
                </a:cubicBezTo>
                <a:cubicBezTo>
                  <a:pt x="195" y="167"/>
                  <a:pt x="193" y="167"/>
                  <a:pt x="190" y="168"/>
                </a:cubicBezTo>
                <a:cubicBezTo>
                  <a:pt x="186" y="170"/>
                  <a:pt x="181" y="172"/>
                  <a:pt x="176" y="174"/>
                </a:cubicBezTo>
                <a:cubicBezTo>
                  <a:pt x="171" y="175"/>
                  <a:pt x="166" y="174"/>
                  <a:pt x="163" y="170"/>
                </a:cubicBezTo>
                <a:cubicBezTo>
                  <a:pt x="159" y="165"/>
                  <a:pt x="159" y="160"/>
                  <a:pt x="161" y="155"/>
                </a:cubicBezTo>
                <a:cubicBezTo>
                  <a:pt x="163" y="150"/>
                  <a:pt x="167" y="146"/>
                  <a:pt x="172" y="143"/>
                </a:cubicBezTo>
                <a:cubicBezTo>
                  <a:pt x="177" y="140"/>
                  <a:pt x="183" y="138"/>
                  <a:pt x="189" y="135"/>
                </a:cubicBezTo>
                <a:cubicBezTo>
                  <a:pt x="195" y="133"/>
                  <a:pt x="195" y="133"/>
                  <a:pt x="196" y="127"/>
                </a:cubicBezTo>
                <a:cubicBezTo>
                  <a:pt x="197" y="121"/>
                  <a:pt x="197" y="116"/>
                  <a:pt x="199" y="111"/>
                </a:cubicBezTo>
                <a:cubicBezTo>
                  <a:pt x="200" y="107"/>
                  <a:pt x="202" y="105"/>
                  <a:pt x="204" y="102"/>
                </a:cubicBezTo>
                <a:cubicBezTo>
                  <a:pt x="205" y="102"/>
                  <a:pt x="206" y="103"/>
                  <a:pt x="207" y="103"/>
                </a:cubicBezTo>
                <a:close/>
                <a:moveTo>
                  <a:pt x="195" y="154"/>
                </a:moveTo>
                <a:cubicBezTo>
                  <a:pt x="195" y="148"/>
                  <a:pt x="189" y="142"/>
                  <a:pt x="185" y="143"/>
                </a:cubicBezTo>
                <a:cubicBezTo>
                  <a:pt x="177" y="145"/>
                  <a:pt x="171" y="149"/>
                  <a:pt x="167" y="157"/>
                </a:cubicBezTo>
                <a:cubicBezTo>
                  <a:pt x="165" y="162"/>
                  <a:pt x="169" y="168"/>
                  <a:pt x="174" y="167"/>
                </a:cubicBezTo>
                <a:cubicBezTo>
                  <a:pt x="181" y="167"/>
                  <a:pt x="187" y="164"/>
                  <a:pt x="191" y="159"/>
                </a:cubicBezTo>
                <a:cubicBezTo>
                  <a:pt x="193" y="158"/>
                  <a:pt x="194" y="155"/>
                  <a:pt x="195" y="154"/>
                </a:cubicBezTo>
                <a:close/>
                <a:moveTo>
                  <a:pt x="289" y="195"/>
                </a:moveTo>
                <a:cubicBezTo>
                  <a:pt x="289" y="196"/>
                  <a:pt x="288" y="197"/>
                  <a:pt x="288" y="197"/>
                </a:cubicBezTo>
                <a:cubicBezTo>
                  <a:pt x="286" y="198"/>
                  <a:pt x="284" y="199"/>
                  <a:pt x="282" y="199"/>
                </a:cubicBezTo>
                <a:cubicBezTo>
                  <a:pt x="257" y="202"/>
                  <a:pt x="231" y="206"/>
                  <a:pt x="206" y="208"/>
                </a:cubicBezTo>
                <a:cubicBezTo>
                  <a:pt x="171" y="211"/>
                  <a:pt x="137" y="216"/>
                  <a:pt x="104" y="225"/>
                </a:cubicBezTo>
                <a:cubicBezTo>
                  <a:pt x="102" y="225"/>
                  <a:pt x="100" y="225"/>
                  <a:pt x="98" y="224"/>
                </a:cubicBezTo>
                <a:cubicBezTo>
                  <a:pt x="98" y="224"/>
                  <a:pt x="98" y="224"/>
                  <a:pt x="98" y="223"/>
                </a:cubicBezTo>
                <a:cubicBezTo>
                  <a:pt x="97" y="223"/>
                  <a:pt x="97" y="222"/>
                  <a:pt x="98" y="222"/>
                </a:cubicBezTo>
                <a:cubicBezTo>
                  <a:pt x="99" y="221"/>
                  <a:pt x="101" y="219"/>
                  <a:pt x="103" y="219"/>
                </a:cubicBezTo>
                <a:cubicBezTo>
                  <a:pt x="123" y="215"/>
                  <a:pt x="143" y="209"/>
                  <a:pt x="164" y="206"/>
                </a:cubicBezTo>
                <a:cubicBezTo>
                  <a:pt x="202" y="201"/>
                  <a:pt x="241" y="197"/>
                  <a:pt x="279" y="193"/>
                </a:cubicBezTo>
                <a:cubicBezTo>
                  <a:pt x="282" y="193"/>
                  <a:pt x="285" y="193"/>
                  <a:pt x="287" y="193"/>
                </a:cubicBezTo>
                <a:cubicBezTo>
                  <a:pt x="288" y="193"/>
                  <a:pt x="288" y="194"/>
                  <a:pt x="289" y="195"/>
                </a:cubicBezTo>
                <a:close/>
                <a:moveTo>
                  <a:pt x="244" y="65"/>
                </a:moveTo>
                <a:cubicBezTo>
                  <a:pt x="244" y="65"/>
                  <a:pt x="244" y="65"/>
                  <a:pt x="244" y="65"/>
                </a:cubicBezTo>
                <a:cubicBezTo>
                  <a:pt x="223" y="65"/>
                  <a:pt x="202" y="65"/>
                  <a:pt x="181" y="65"/>
                </a:cubicBezTo>
                <a:cubicBezTo>
                  <a:pt x="165" y="66"/>
                  <a:pt x="148" y="66"/>
                  <a:pt x="131" y="67"/>
                </a:cubicBezTo>
                <a:cubicBezTo>
                  <a:pt x="117" y="68"/>
                  <a:pt x="103" y="70"/>
                  <a:pt x="89" y="73"/>
                </a:cubicBezTo>
                <a:cubicBezTo>
                  <a:pt x="79" y="74"/>
                  <a:pt x="68" y="77"/>
                  <a:pt x="58" y="80"/>
                </a:cubicBezTo>
                <a:cubicBezTo>
                  <a:pt x="48" y="83"/>
                  <a:pt x="41" y="89"/>
                  <a:pt x="35" y="98"/>
                </a:cubicBezTo>
                <a:cubicBezTo>
                  <a:pt x="24" y="113"/>
                  <a:pt x="18" y="130"/>
                  <a:pt x="13" y="148"/>
                </a:cubicBezTo>
                <a:cubicBezTo>
                  <a:pt x="5" y="176"/>
                  <a:pt x="7" y="204"/>
                  <a:pt x="9" y="233"/>
                </a:cubicBezTo>
                <a:cubicBezTo>
                  <a:pt x="10" y="245"/>
                  <a:pt x="15" y="258"/>
                  <a:pt x="24" y="267"/>
                </a:cubicBezTo>
                <a:cubicBezTo>
                  <a:pt x="41" y="285"/>
                  <a:pt x="63" y="291"/>
                  <a:pt x="87" y="289"/>
                </a:cubicBezTo>
                <a:cubicBezTo>
                  <a:pt x="105" y="288"/>
                  <a:pt x="122" y="285"/>
                  <a:pt x="139" y="283"/>
                </a:cubicBezTo>
                <a:cubicBezTo>
                  <a:pt x="169" y="280"/>
                  <a:pt x="200" y="274"/>
                  <a:pt x="230" y="266"/>
                </a:cubicBezTo>
                <a:cubicBezTo>
                  <a:pt x="245" y="262"/>
                  <a:pt x="260" y="258"/>
                  <a:pt x="275" y="254"/>
                </a:cubicBezTo>
                <a:cubicBezTo>
                  <a:pt x="301" y="246"/>
                  <a:pt x="328" y="242"/>
                  <a:pt x="353" y="232"/>
                </a:cubicBezTo>
                <a:cubicBezTo>
                  <a:pt x="355" y="231"/>
                  <a:pt x="359" y="231"/>
                  <a:pt x="362" y="231"/>
                </a:cubicBezTo>
                <a:cubicBezTo>
                  <a:pt x="367" y="232"/>
                  <a:pt x="368" y="234"/>
                  <a:pt x="368" y="240"/>
                </a:cubicBezTo>
                <a:cubicBezTo>
                  <a:pt x="366" y="255"/>
                  <a:pt x="365" y="270"/>
                  <a:pt x="363" y="285"/>
                </a:cubicBezTo>
                <a:cubicBezTo>
                  <a:pt x="363" y="289"/>
                  <a:pt x="362" y="293"/>
                  <a:pt x="363" y="297"/>
                </a:cubicBezTo>
                <a:cubicBezTo>
                  <a:pt x="364" y="308"/>
                  <a:pt x="377" y="317"/>
                  <a:pt x="387" y="312"/>
                </a:cubicBezTo>
                <a:cubicBezTo>
                  <a:pt x="389" y="312"/>
                  <a:pt x="391" y="311"/>
                  <a:pt x="393" y="310"/>
                </a:cubicBezTo>
                <a:cubicBezTo>
                  <a:pt x="414" y="300"/>
                  <a:pt x="434" y="290"/>
                  <a:pt x="452" y="276"/>
                </a:cubicBezTo>
                <a:cubicBezTo>
                  <a:pt x="481" y="256"/>
                  <a:pt x="509" y="235"/>
                  <a:pt x="539" y="217"/>
                </a:cubicBezTo>
                <a:cubicBezTo>
                  <a:pt x="553" y="209"/>
                  <a:pt x="565" y="199"/>
                  <a:pt x="578" y="190"/>
                </a:cubicBezTo>
                <a:cubicBezTo>
                  <a:pt x="583" y="186"/>
                  <a:pt x="588" y="182"/>
                  <a:pt x="593" y="178"/>
                </a:cubicBezTo>
                <a:cubicBezTo>
                  <a:pt x="609" y="167"/>
                  <a:pt x="623" y="155"/>
                  <a:pt x="636" y="141"/>
                </a:cubicBezTo>
                <a:cubicBezTo>
                  <a:pt x="639" y="138"/>
                  <a:pt x="642" y="134"/>
                  <a:pt x="645" y="129"/>
                </a:cubicBezTo>
                <a:cubicBezTo>
                  <a:pt x="649" y="123"/>
                  <a:pt x="647" y="115"/>
                  <a:pt x="642" y="110"/>
                </a:cubicBezTo>
                <a:cubicBezTo>
                  <a:pt x="638" y="107"/>
                  <a:pt x="634" y="105"/>
                  <a:pt x="630" y="103"/>
                </a:cubicBezTo>
                <a:cubicBezTo>
                  <a:pt x="601" y="87"/>
                  <a:pt x="573" y="70"/>
                  <a:pt x="542" y="59"/>
                </a:cubicBezTo>
                <a:cubicBezTo>
                  <a:pt x="533" y="56"/>
                  <a:pt x="524" y="53"/>
                  <a:pt x="515" y="49"/>
                </a:cubicBezTo>
                <a:cubicBezTo>
                  <a:pt x="484" y="34"/>
                  <a:pt x="451" y="25"/>
                  <a:pt x="419" y="14"/>
                </a:cubicBezTo>
                <a:cubicBezTo>
                  <a:pt x="411" y="11"/>
                  <a:pt x="402" y="10"/>
                  <a:pt x="394" y="11"/>
                </a:cubicBezTo>
                <a:cubicBezTo>
                  <a:pt x="383" y="12"/>
                  <a:pt x="376" y="18"/>
                  <a:pt x="370" y="26"/>
                </a:cubicBezTo>
                <a:cubicBezTo>
                  <a:pt x="366" y="34"/>
                  <a:pt x="362" y="42"/>
                  <a:pt x="361" y="52"/>
                </a:cubicBezTo>
                <a:cubicBezTo>
                  <a:pt x="360" y="56"/>
                  <a:pt x="359" y="60"/>
                  <a:pt x="358" y="63"/>
                </a:cubicBezTo>
                <a:cubicBezTo>
                  <a:pt x="357" y="67"/>
                  <a:pt x="355" y="69"/>
                  <a:pt x="352" y="68"/>
                </a:cubicBezTo>
                <a:cubicBezTo>
                  <a:pt x="341" y="68"/>
                  <a:pt x="331" y="68"/>
                  <a:pt x="321" y="68"/>
                </a:cubicBezTo>
                <a:cubicBezTo>
                  <a:pt x="295" y="67"/>
                  <a:pt x="270" y="66"/>
                  <a:pt x="244" y="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HappyZcool-2016" panose="02010600030101010101" pitchFamily="2" charset="-122"/>
              <a:ea typeface="HappyZcool-2016" panose="02010600030101010101" pitchFamily="2" charset="-122"/>
              <a:sym typeface="HappyZcool-2016" panose="02010600030101010101" pitchFamily="2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F7EF7B3-A81D-4464-A577-FD93CCEF2297}"/>
              </a:ext>
            </a:extLst>
          </p:cNvPr>
          <p:cNvSpPr txBox="1"/>
          <p:nvPr/>
        </p:nvSpPr>
        <p:spPr>
          <a:xfrm>
            <a:off x="1866314" y="270357"/>
            <a:ext cx="6129715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2800" dirty="0">
                <a:solidFill>
                  <a:schemeClr val="accent2"/>
                </a:solidFill>
                <a:latin typeface="中国式手写风" panose="02000500000000000000" pitchFamily="2" charset="-122"/>
                <a:ea typeface="中国式手写风" panose="02000500000000000000" pitchFamily="2" charset="-122"/>
              </a:rPr>
              <a:t>简笔画的特征匹配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3C58CB7-0CAC-4FBB-AE12-9364FBA33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197" y="1619713"/>
            <a:ext cx="3748585" cy="284579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B81EB54-2FA7-4390-9427-23035A7E3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158" y="1619713"/>
            <a:ext cx="2874080" cy="28457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07E64D9-ECDE-4045-86E8-4E7B96666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3780" y="1619714"/>
            <a:ext cx="2874080" cy="284579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08D8011-16EB-40B8-8CCF-7AACB267B0BC}"/>
              </a:ext>
            </a:extLst>
          </p:cNvPr>
          <p:cNvSpPr txBox="1"/>
          <p:nvPr/>
        </p:nvSpPr>
        <p:spPr>
          <a:xfrm>
            <a:off x="2109034" y="4892967"/>
            <a:ext cx="7652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简笔画</a:t>
            </a:r>
            <a:r>
              <a:rPr lang="en-US" altLang="zh-CN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/</a:t>
            </a:r>
            <a:r>
              <a:rPr lang="zh-CN" altLang="en-US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预处理后图片</a:t>
            </a:r>
            <a:r>
              <a:rPr lang="en-US" altLang="zh-CN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/</a:t>
            </a:r>
            <a:r>
              <a:rPr lang="zh-CN" altLang="en-US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傅里叶描述子逆变换轮廓</a:t>
            </a:r>
            <a:endParaRPr lang="en-US" altLang="zh-CN" dirty="0"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  <a:p>
            <a:pPr algn="ctr"/>
            <a:r>
              <a:rPr lang="en-US" altLang="zh-CN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(</a:t>
            </a:r>
            <a:r>
              <a:rPr lang="zh-CN" altLang="en-US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为了</a:t>
            </a:r>
            <a:r>
              <a:rPr lang="en-US" altLang="zh-CN" dirty="0">
                <a:latin typeface="Consolas" panose="020B0609020204030204" pitchFamily="49" charset="0"/>
                <a:ea typeface="方正卡通简体" panose="03000509000000000000" pitchFamily="65" charset="-122"/>
              </a:rPr>
              <a:t>PPT</a:t>
            </a:r>
            <a:r>
              <a:rPr lang="zh-CN" altLang="en-US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效果这里做了反色处理）</a:t>
            </a:r>
          </a:p>
        </p:txBody>
      </p:sp>
    </p:spTree>
    <p:extLst>
      <p:ext uri="{BB962C8B-B14F-4D97-AF65-F5344CB8AC3E}">
        <p14:creationId xmlns:p14="http://schemas.microsoft.com/office/powerpoint/2010/main" val="572624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>
            <a:extLst>
              <a:ext uri="{FF2B5EF4-FFF2-40B4-BE49-F238E27FC236}">
                <a16:creationId xmlns:a16="http://schemas.microsoft.com/office/drawing/2014/main" id="{8DBB694B-7D59-4F1D-8681-19B83882F8B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114917" y="1208885"/>
            <a:ext cx="6126176" cy="3860798"/>
            <a:chOff x="1192" y="654"/>
            <a:chExt cx="5011" cy="315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7C3A334-1BDB-4197-B725-9CD481AF04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2" y="654"/>
              <a:ext cx="5011" cy="3134"/>
            </a:xfrm>
            <a:custGeom>
              <a:avLst/>
              <a:gdLst>
                <a:gd name="T0" fmla="*/ 73 w 1877"/>
                <a:gd name="T1" fmla="*/ 64 h 1172"/>
                <a:gd name="T2" fmla="*/ 1175 w 1877"/>
                <a:gd name="T3" fmla="*/ 77 h 1172"/>
                <a:gd name="T4" fmla="*/ 1762 w 1877"/>
                <a:gd name="T5" fmla="*/ 215 h 1172"/>
                <a:gd name="T6" fmla="*/ 1819 w 1877"/>
                <a:gd name="T7" fmla="*/ 844 h 1172"/>
                <a:gd name="T8" fmla="*/ 1299 w 1877"/>
                <a:gd name="T9" fmla="*/ 909 h 1172"/>
                <a:gd name="T10" fmla="*/ 1429 w 1877"/>
                <a:gd name="T11" fmla="*/ 1172 h 1172"/>
                <a:gd name="T12" fmla="*/ 912 w 1877"/>
                <a:gd name="T13" fmla="*/ 934 h 1172"/>
                <a:gd name="T14" fmla="*/ 281 w 1877"/>
                <a:gd name="T15" fmla="*/ 918 h 1172"/>
                <a:gd name="T16" fmla="*/ 16 w 1877"/>
                <a:gd name="T17" fmla="*/ 599 h 1172"/>
                <a:gd name="T18" fmla="*/ 60 w 1877"/>
                <a:gd name="T19" fmla="*/ 89 h 1172"/>
                <a:gd name="T20" fmla="*/ 73 w 1877"/>
                <a:gd name="T21" fmla="*/ 6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77" h="1172">
                  <a:moveTo>
                    <a:pt x="73" y="64"/>
                  </a:moveTo>
                  <a:cubicBezTo>
                    <a:pt x="375" y="54"/>
                    <a:pt x="836" y="76"/>
                    <a:pt x="1175" y="77"/>
                  </a:cubicBezTo>
                  <a:cubicBezTo>
                    <a:pt x="1406" y="81"/>
                    <a:pt x="1670" y="0"/>
                    <a:pt x="1762" y="215"/>
                  </a:cubicBezTo>
                  <a:cubicBezTo>
                    <a:pt x="1801" y="299"/>
                    <a:pt x="1877" y="769"/>
                    <a:pt x="1819" y="844"/>
                  </a:cubicBezTo>
                  <a:cubicBezTo>
                    <a:pt x="1749" y="955"/>
                    <a:pt x="1408" y="906"/>
                    <a:pt x="1299" y="909"/>
                  </a:cubicBezTo>
                  <a:cubicBezTo>
                    <a:pt x="1338" y="993"/>
                    <a:pt x="1390" y="1076"/>
                    <a:pt x="1429" y="1172"/>
                  </a:cubicBezTo>
                  <a:cubicBezTo>
                    <a:pt x="1221" y="1118"/>
                    <a:pt x="1119" y="963"/>
                    <a:pt x="912" y="934"/>
                  </a:cubicBezTo>
                  <a:cubicBezTo>
                    <a:pt x="718" y="916"/>
                    <a:pt x="488" y="923"/>
                    <a:pt x="281" y="918"/>
                  </a:cubicBezTo>
                  <a:cubicBezTo>
                    <a:pt x="51" y="913"/>
                    <a:pt x="0" y="854"/>
                    <a:pt x="16" y="599"/>
                  </a:cubicBezTo>
                  <a:cubicBezTo>
                    <a:pt x="35" y="429"/>
                    <a:pt x="37" y="264"/>
                    <a:pt x="60" y="89"/>
                  </a:cubicBezTo>
                  <a:lnTo>
                    <a:pt x="73" y="6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529332F-B845-43FE-85A3-67E6893F7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2" y="791"/>
              <a:ext cx="4926" cy="3021"/>
            </a:xfrm>
            <a:custGeom>
              <a:avLst/>
              <a:gdLst>
                <a:gd name="T0" fmla="*/ 698 w 1845"/>
                <a:gd name="T1" fmla="*/ 25 h 1130"/>
                <a:gd name="T2" fmla="*/ 1320 w 1845"/>
                <a:gd name="T3" fmla="*/ 29 h 1130"/>
                <a:gd name="T4" fmla="*/ 1682 w 1845"/>
                <a:gd name="T5" fmla="*/ 76 h 1130"/>
                <a:gd name="T6" fmla="*/ 1769 w 1845"/>
                <a:gd name="T7" fmla="*/ 226 h 1130"/>
                <a:gd name="T8" fmla="*/ 1821 w 1845"/>
                <a:gd name="T9" fmla="*/ 539 h 1130"/>
                <a:gd name="T10" fmla="*/ 1808 w 1845"/>
                <a:gd name="T11" fmla="*/ 787 h 1130"/>
                <a:gd name="T12" fmla="*/ 1529 w 1845"/>
                <a:gd name="T13" fmla="*/ 858 h 1130"/>
                <a:gd name="T14" fmla="*/ 1295 w 1845"/>
                <a:gd name="T15" fmla="*/ 850 h 1130"/>
                <a:gd name="T16" fmla="*/ 1417 w 1845"/>
                <a:gd name="T17" fmla="*/ 1123 h 1130"/>
                <a:gd name="T18" fmla="*/ 1162 w 1845"/>
                <a:gd name="T19" fmla="*/ 980 h 1130"/>
                <a:gd name="T20" fmla="*/ 534 w 1845"/>
                <a:gd name="T21" fmla="*/ 862 h 1130"/>
                <a:gd name="T22" fmla="*/ 204 w 1845"/>
                <a:gd name="T23" fmla="*/ 855 h 1130"/>
                <a:gd name="T24" fmla="*/ 18 w 1845"/>
                <a:gd name="T25" fmla="*/ 609 h 1130"/>
                <a:gd name="T26" fmla="*/ 40 w 1845"/>
                <a:gd name="T27" fmla="*/ 299 h 1130"/>
                <a:gd name="T28" fmla="*/ 63 w 1845"/>
                <a:gd name="T29" fmla="*/ 46 h 1130"/>
                <a:gd name="T30" fmla="*/ 62 w 1845"/>
                <a:gd name="T31" fmla="*/ 9 h 1130"/>
                <a:gd name="T32" fmla="*/ 36 w 1845"/>
                <a:gd name="T33" fmla="*/ 143 h 1130"/>
                <a:gd name="T34" fmla="*/ 7 w 1845"/>
                <a:gd name="T35" fmla="*/ 522 h 1130"/>
                <a:gd name="T36" fmla="*/ 57 w 1845"/>
                <a:gd name="T37" fmla="*/ 819 h 1130"/>
                <a:gd name="T38" fmla="*/ 382 w 1845"/>
                <a:gd name="T39" fmla="*/ 877 h 1130"/>
                <a:gd name="T40" fmla="*/ 751 w 1845"/>
                <a:gd name="T41" fmla="*/ 881 h 1130"/>
                <a:gd name="T42" fmla="*/ 925 w 1845"/>
                <a:gd name="T43" fmla="*/ 894 h 1130"/>
                <a:gd name="T44" fmla="*/ 1423 w 1845"/>
                <a:gd name="T45" fmla="*/ 1128 h 1130"/>
                <a:gd name="T46" fmla="*/ 1302 w 1845"/>
                <a:gd name="T47" fmla="*/ 854 h 1130"/>
                <a:gd name="T48" fmla="*/ 1486 w 1845"/>
                <a:gd name="T49" fmla="*/ 873 h 1130"/>
                <a:gd name="T50" fmla="*/ 1833 w 1845"/>
                <a:gd name="T51" fmla="*/ 774 h 1130"/>
                <a:gd name="T52" fmla="*/ 1842 w 1845"/>
                <a:gd name="T53" fmla="*/ 605 h 1130"/>
                <a:gd name="T54" fmla="*/ 1778 w 1845"/>
                <a:gd name="T55" fmla="*/ 197 h 1130"/>
                <a:gd name="T56" fmla="*/ 1434 w 1845"/>
                <a:gd name="T57" fmla="*/ 7 h 1130"/>
                <a:gd name="T58" fmla="*/ 1159 w 1845"/>
                <a:gd name="T59" fmla="*/ 18 h 1130"/>
                <a:gd name="T60" fmla="*/ 185 w 1845"/>
                <a:gd name="T61" fmla="*/ 3 h 1130"/>
                <a:gd name="T62" fmla="*/ 69 w 1845"/>
                <a:gd name="T63" fmla="*/ 21 h 1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45" h="1130">
                  <a:moveTo>
                    <a:pt x="69" y="21"/>
                  </a:moveTo>
                  <a:cubicBezTo>
                    <a:pt x="278" y="14"/>
                    <a:pt x="488" y="21"/>
                    <a:pt x="698" y="25"/>
                  </a:cubicBezTo>
                  <a:cubicBezTo>
                    <a:pt x="809" y="28"/>
                    <a:pt x="919" y="31"/>
                    <a:pt x="1030" y="32"/>
                  </a:cubicBezTo>
                  <a:cubicBezTo>
                    <a:pt x="1127" y="34"/>
                    <a:pt x="1223" y="35"/>
                    <a:pt x="1320" y="29"/>
                  </a:cubicBezTo>
                  <a:cubicBezTo>
                    <a:pt x="1405" y="23"/>
                    <a:pt x="1494" y="15"/>
                    <a:pt x="1579" y="32"/>
                  </a:cubicBezTo>
                  <a:cubicBezTo>
                    <a:pt x="1616" y="40"/>
                    <a:pt x="1651" y="54"/>
                    <a:pt x="1682" y="76"/>
                  </a:cubicBezTo>
                  <a:cubicBezTo>
                    <a:pt x="1714" y="100"/>
                    <a:pt x="1735" y="134"/>
                    <a:pt x="1751" y="170"/>
                  </a:cubicBezTo>
                  <a:cubicBezTo>
                    <a:pt x="1759" y="186"/>
                    <a:pt x="1764" y="208"/>
                    <a:pt x="1769" y="226"/>
                  </a:cubicBezTo>
                  <a:cubicBezTo>
                    <a:pt x="1777" y="256"/>
                    <a:pt x="1783" y="286"/>
                    <a:pt x="1789" y="316"/>
                  </a:cubicBezTo>
                  <a:cubicBezTo>
                    <a:pt x="1803" y="390"/>
                    <a:pt x="1814" y="464"/>
                    <a:pt x="1821" y="539"/>
                  </a:cubicBezTo>
                  <a:cubicBezTo>
                    <a:pt x="1827" y="604"/>
                    <a:pt x="1832" y="670"/>
                    <a:pt x="1824" y="735"/>
                  </a:cubicBezTo>
                  <a:cubicBezTo>
                    <a:pt x="1822" y="752"/>
                    <a:pt x="1819" y="773"/>
                    <a:pt x="1808" y="787"/>
                  </a:cubicBezTo>
                  <a:cubicBezTo>
                    <a:pt x="1793" y="809"/>
                    <a:pt x="1772" y="823"/>
                    <a:pt x="1747" y="832"/>
                  </a:cubicBezTo>
                  <a:cubicBezTo>
                    <a:pt x="1679" y="858"/>
                    <a:pt x="1601" y="859"/>
                    <a:pt x="1529" y="858"/>
                  </a:cubicBezTo>
                  <a:cubicBezTo>
                    <a:pt x="1459" y="857"/>
                    <a:pt x="1390" y="851"/>
                    <a:pt x="1320" y="850"/>
                  </a:cubicBezTo>
                  <a:cubicBezTo>
                    <a:pt x="1312" y="850"/>
                    <a:pt x="1304" y="850"/>
                    <a:pt x="1295" y="850"/>
                  </a:cubicBezTo>
                  <a:cubicBezTo>
                    <a:pt x="1289" y="850"/>
                    <a:pt x="1286" y="857"/>
                    <a:pt x="1288" y="862"/>
                  </a:cubicBezTo>
                  <a:cubicBezTo>
                    <a:pt x="1330" y="950"/>
                    <a:pt x="1380" y="1033"/>
                    <a:pt x="1417" y="1123"/>
                  </a:cubicBezTo>
                  <a:cubicBezTo>
                    <a:pt x="1421" y="1119"/>
                    <a:pt x="1424" y="1116"/>
                    <a:pt x="1427" y="1113"/>
                  </a:cubicBezTo>
                  <a:cubicBezTo>
                    <a:pt x="1330" y="1087"/>
                    <a:pt x="1246" y="1034"/>
                    <a:pt x="1162" y="980"/>
                  </a:cubicBezTo>
                  <a:cubicBezTo>
                    <a:pt x="1080" y="929"/>
                    <a:pt x="993" y="882"/>
                    <a:pt x="895" y="874"/>
                  </a:cubicBezTo>
                  <a:cubicBezTo>
                    <a:pt x="775" y="863"/>
                    <a:pt x="654" y="862"/>
                    <a:pt x="534" y="862"/>
                  </a:cubicBezTo>
                  <a:cubicBezTo>
                    <a:pt x="472" y="861"/>
                    <a:pt x="411" y="861"/>
                    <a:pt x="349" y="860"/>
                  </a:cubicBezTo>
                  <a:cubicBezTo>
                    <a:pt x="301" y="860"/>
                    <a:pt x="252" y="860"/>
                    <a:pt x="204" y="855"/>
                  </a:cubicBezTo>
                  <a:cubicBezTo>
                    <a:pt x="151" y="850"/>
                    <a:pt x="89" y="837"/>
                    <a:pt x="55" y="792"/>
                  </a:cubicBezTo>
                  <a:cubicBezTo>
                    <a:pt x="17" y="742"/>
                    <a:pt x="17" y="669"/>
                    <a:pt x="18" y="609"/>
                  </a:cubicBezTo>
                  <a:cubicBezTo>
                    <a:pt x="19" y="561"/>
                    <a:pt x="24" y="513"/>
                    <a:pt x="28" y="465"/>
                  </a:cubicBezTo>
                  <a:cubicBezTo>
                    <a:pt x="33" y="409"/>
                    <a:pt x="37" y="354"/>
                    <a:pt x="40" y="299"/>
                  </a:cubicBezTo>
                  <a:cubicBezTo>
                    <a:pt x="44" y="243"/>
                    <a:pt x="48" y="187"/>
                    <a:pt x="54" y="131"/>
                  </a:cubicBezTo>
                  <a:cubicBezTo>
                    <a:pt x="57" y="103"/>
                    <a:pt x="60" y="74"/>
                    <a:pt x="63" y="46"/>
                  </a:cubicBezTo>
                  <a:cubicBezTo>
                    <a:pt x="65" y="36"/>
                    <a:pt x="71" y="26"/>
                    <a:pt x="76" y="17"/>
                  </a:cubicBezTo>
                  <a:cubicBezTo>
                    <a:pt x="80" y="8"/>
                    <a:pt x="66" y="0"/>
                    <a:pt x="62" y="9"/>
                  </a:cubicBezTo>
                  <a:cubicBezTo>
                    <a:pt x="56" y="21"/>
                    <a:pt x="49" y="32"/>
                    <a:pt x="47" y="46"/>
                  </a:cubicBezTo>
                  <a:cubicBezTo>
                    <a:pt x="43" y="78"/>
                    <a:pt x="40" y="110"/>
                    <a:pt x="36" y="143"/>
                  </a:cubicBezTo>
                  <a:cubicBezTo>
                    <a:pt x="30" y="206"/>
                    <a:pt x="26" y="269"/>
                    <a:pt x="22" y="333"/>
                  </a:cubicBezTo>
                  <a:cubicBezTo>
                    <a:pt x="18" y="396"/>
                    <a:pt x="13" y="459"/>
                    <a:pt x="7" y="522"/>
                  </a:cubicBezTo>
                  <a:cubicBezTo>
                    <a:pt x="2" y="568"/>
                    <a:pt x="0" y="614"/>
                    <a:pt x="2" y="660"/>
                  </a:cubicBezTo>
                  <a:cubicBezTo>
                    <a:pt x="5" y="716"/>
                    <a:pt x="15" y="778"/>
                    <a:pt x="57" y="819"/>
                  </a:cubicBezTo>
                  <a:cubicBezTo>
                    <a:pt x="101" y="860"/>
                    <a:pt x="167" y="869"/>
                    <a:pt x="225" y="873"/>
                  </a:cubicBezTo>
                  <a:cubicBezTo>
                    <a:pt x="277" y="877"/>
                    <a:pt x="330" y="876"/>
                    <a:pt x="382" y="877"/>
                  </a:cubicBezTo>
                  <a:cubicBezTo>
                    <a:pt x="444" y="877"/>
                    <a:pt x="506" y="878"/>
                    <a:pt x="567" y="878"/>
                  </a:cubicBezTo>
                  <a:cubicBezTo>
                    <a:pt x="629" y="878"/>
                    <a:pt x="690" y="879"/>
                    <a:pt x="751" y="881"/>
                  </a:cubicBezTo>
                  <a:cubicBezTo>
                    <a:pt x="781" y="882"/>
                    <a:pt x="810" y="884"/>
                    <a:pt x="840" y="886"/>
                  </a:cubicBezTo>
                  <a:cubicBezTo>
                    <a:pt x="868" y="887"/>
                    <a:pt x="897" y="889"/>
                    <a:pt x="925" y="894"/>
                  </a:cubicBezTo>
                  <a:cubicBezTo>
                    <a:pt x="1015" y="910"/>
                    <a:pt x="1094" y="956"/>
                    <a:pt x="1171" y="1005"/>
                  </a:cubicBezTo>
                  <a:cubicBezTo>
                    <a:pt x="1250" y="1056"/>
                    <a:pt x="1331" y="1104"/>
                    <a:pt x="1423" y="1128"/>
                  </a:cubicBezTo>
                  <a:cubicBezTo>
                    <a:pt x="1428" y="1130"/>
                    <a:pt x="1435" y="1124"/>
                    <a:pt x="1433" y="1118"/>
                  </a:cubicBezTo>
                  <a:cubicBezTo>
                    <a:pt x="1395" y="1027"/>
                    <a:pt x="1344" y="943"/>
                    <a:pt x="1302" y="854"/>
                  </a:cubicBezTo>
                  <a:cubicBezTo>
                    <a:pt x="1300" y="858"/>
                    <a:pt x="1298" y="862"/>
                    <a:pt x="1295" y="866"/>
                  </a:cubicBezTo>
                  <a:cubicBezTo>
                    <a:pt x="1359" y="864"/>
                    <a:pt x="1423" y="871"/>
                    <a:pt x="1486" y="873"/>
                  </a:cubicBezTo>
                  <a:cubicBezTo>
                    <a:pt x="1562" y="876"/>
                    <a:pt x="1640" y="876"/>
                    <a:pt x="1715" y="859"/>
                  </a:cubicBezTo>
                  <a:cubicBezTo>
                    <a:pt x="1763" y="848"/>
                    <a:pt x="1816" y="825"/>
                    <a:pt x="1833" y="774"/>
                  </a:cubicBezTo>
                  <a:cubicBezTo>
                    <a:pt x="1840" y="751"/>
                    <a:pt x="1842" y="726"/>
                    <a:pt x="1843" y="703"/>
                  </a:cubicBezTo>
                  <a:cubicBezTo>
                    <a:pt x="1845" y="670"/>
                    <a:pt x="1844" y="638"/>
                    <a:pt x="1842" y="605"/>
                  </a:cubicBezTo>
                  <a:cubicBezTo>
                    <a:pt x="1838" y="530"/>
                    <a:pt x="1828" y="454"/>
                    <a:pt x="1816" y="380"/>
                  </a:cubicBezTo>
                  <a:cubicBezTo>
                    <a:pt x="1806" y="318"/>
                    <a:pt x="1795" y="257"/>
                    <a:pt x="1778" y="197"/>
                  </a:cubicBezTo>
                  <a:cubicBezTo>
                    <a:pt x="1760" y="135"/>
                    <a:pt x="1724" y="80"/>
                    <a:pt x="1668" y="48"/>
                  </a:cubicBezTo>
                  <a:cubicBezTo>
                    <a:pt x="1598" y="7"/>
                    <a:pt x="1512" y="5"/>
                    <a:pt x="1434" y="7"/>
                  </a:cubicBezTo>
                  <a:cubicBezTo>
                    <a:pt x="1388" y="8"/>
                    <a:pt x="1343" y="11"/>
                    <a:pt x="1298" y="14"/>
                  </a:cubicBezTo>
                  <a:cubicBezTo>
                    <a:pt x="1252" y="17"/>
                    <a:pt x="1206" y="18"/>
                    <a:pt x="1159" y="18"/>
                  </a:cubicBezTo>
                  <a:cubicBezTo>
                    <a:pt x="1053" y="17"/>
                    <a:pt x="946" y="15"/>
                    <a:pt x="840" y="13"/>
                  </a:cubicBezTo>
                  <a:cubicBezTo>
                    <a:pt x="622" y="8"/>
                    <a:pt x="404" y="1"/>
                    <a:pt x="185" y="3"/>
                  </a:cubicBezTo>
                  <a:cubicBezTo>
                    <a:pt x="147" y="3"/>
                    <a:pt x="108" y="4"/>
                    <a:pt x="69" y="5"/>
                  </a:cubicBezTo>
                  <a:cubicBezTo>
                    <a:pt x="58" y="5"/>
                    <a:pt x="58" y="21"/>
                    <a:pt x="69" y="2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2178D7EA-4A99-4295-88ED-970CC296DBFA}"/>
              </a:ext>
            </a:extLst>
          </p:cNvPr>
          <p:cNvSpPr txBox="1"/>
          <p:nvPr/>
        </p:nvSpPr>
        <p:spPr>
          <a:xfrm>
            <a:off x="3190669" y="2064445"/>
            <a:ext cx="5501101" cy="163121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6000" dirty="0">
                <a:solidFill>
                  <a:schemeClr val="accent2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sym typeface="HappyZcool-2016" panose="02010600030101010101" pitchFamily="2" charset="-122"/>
              </a:rPr>
              <a:t>第</a:t>
            </a:r>
            <a:r>
              <a:rPr lang="en-US" altLang="zh-CN" sz="6000" dirty="0">
                <a:solidFill>
                  <a:schemeClr val="accent2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sym typeface="HappyZcool-2016" panose="02010600030101010101" pitchFamily="2" charset="-122"/>
              </a:rPr>
              <a:t>4</a:t>
            </a:r>
            <a:r>
              <a:rPr lang="zh-CN" altLang="en-US" sz="6000" dirty="0">
                <a:solidFill>
                  <a:schemeClr val="accent2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sym typeface="HappyZcool-2016" panose="02010600030101010101" pitchFamily="2" charset="-122"/>
              </a:rPr>
              <a:t>章</a:t>
            </a:r>
            <a:endParaRPr lang="en-US" altLang="zh-CN" sz="6000" dirty="0">
              <a:solidFill>
                <a:schemeClr val="accent2"/>
              </a:solidFill>
              <a:latin typeface="方正卡通简体" panose="03000509000000000000" pitchFamily="65" charset="-122"/>
              <a:ea typeface="方正卡通简体" panose="03000509000000000000" pitchFamily="65" charset="-122"/>
              <a:sym typeface="HappyZcool-2016" panose="02010600030101010101" pitchFamily="2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4000" dirty="0">
                <a:solidFill>
                  <a:schemeClr val="accent2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sym typeface="HappyZcool-2016" panose="02010600030101010101" pitchFamily="2" charset="-122"/>
              </a:rPr>
              <a:t>工作安排与完成情况</a:t>
            </a:r>
          </a:p>
        </p:txBody>
      </p:sp>
    </p:spTree>
    <p:extLst>
      <p:ext uri="{BB962C8B-B14F-4D97-AF65-F5344CB8AC3E}">
        <p14:creationId xmlns:p14="http://schemas.microsoft.com/office/powerpoint/2010/main" val="280011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>
            <a:extLst>
              <a:ext uri="{FF2B5EF4-FFF2-40B4-BE49-F238E27FC236}">
                <a16:creationId xmlns:a16="http://schemas.microsoft.com/office/drawing/2014/main" id="{44B75611-DD1D-4DD8-BE69-E709E5F14BC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7713" y="1152254"/>
            <a:ext cx="4567238" cy="3532187"/>
            <a:chOff x="2277" y="340"/>
            <a:chExt cx="2877" cy="2225"/>
          </a:xfrm>
          <a:solidFill>
            <a:srgbClr val="3C3C3B"/>
          </a:soli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5C768F5-4CB2-4473-972D-1F87683524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7" y="340"/>
              <a:ext cx="2877" cy="2225"/>
            </a:xfrm>
            <a:custGeom>
              <a:avLst/>
              <a:gdLst>
                <a:gd name="T0" fmla="*/ 919 w 949"/>
                <a:gd name="T1" fmla="*/ 10 h 733"/>
                <a:gd name="T2" fmla="*/ 763 w 949"/>
                <a:gd name="T3" fmla="*/ 67 h 733"/>
                <a:gd name="T4" fmla="*/ 815 w 949"/>
                <a:gd name="T5" fmla="*/ 104 h 733"/>
                <a:gd name="T6" fmla="*/ 769 w 949"/>
                <a:gd name="T7" fmla="*/ 70 h 733"/>
                <a:gd name="T8" fmla="*/ 914 w 949"/>
                <a:gd name="T9" fmla="*/ 17 h 733"/>
                <a:gd name="T10" fmla="*/ 940 w 949"/>
                <a:gd name="T11" fmla="*/ 30 h 733"/>
                <a:gd name="T12" fmla="*/ 922 w 949"/>
                <a:gd name="T13" fmla="*/ 159 h 733"/>
                <a:gd name="T14" fmla="*/ 913 w 949"/>
                <a:gd name="T15" fmla="*/ 169 h 733"/>
                <a:gd name="T16" fmla="*/ 876 w 949"/>
                <a:gd name="T17" fmla="*/ 129 h 733"/>
                <a:gd name="T18" fmla="*/ 874 w 949"/>
                <a:gd name="T19" fmla="*/ 124 h 733"/>
                <a:gd name="T20" fmla="*/ 780 w 949"/>
                <a:gd name="T21" fmla="*/ 318 h 733"/>
                <a:gd name="T22" fmla="*/ 652 w 949"/>
                <a:gd name="T23" fmla="*/ 300 h 733"/>
                <a:gd name="T24" fmla="*/ 640 w 949"/>
                <a:gd name="T25" fmla="*/ 451 h 733"/>
                <a:gd name="T26" fmla="*/ 449 w 949"/>
                <a:gd name="T27" fmla="*/ 465 h 733"/>
                <a:gd name="T28" fmla="*/ 440 w 949"/>
                <a:gd name="T29" fmla="*/ 603 h 733"/>
                <a:gd name="T30" fmla="*/ 263 w 949"/>
                <a:gd name="T31" fmla="*/ 601 h 733"/>
                <a:gd name="T32" fmla="*/ 259 w 949"/>
                <a:gd name="T33" fmla="*/ 726 h 733"/>
                <a:gd name="T34" fmla="*/ 62 w 949"/>
                <a:gd name="T35" fmla="*/ 727 h 733"/>
                <a:gd name="T36" fmla="*/ 8 w 949"/>
                <a:gd name="T37" fmla="*/ 684 h 733"/>
                <a:gd name="T38" fmla="*/ 209 w 949"/>
                <a:gd name="T39" fmla="*/ 657 h 733"/>
                <a:gd name="T40" fmla="*/ 218 w 949"/>
                <a:gd name="T41" fmla="*/ 589 h 733"/>
                <a:gd name="T42" fmla="*/ 225 w 949"/>
                <a:gd name="T43" fmla="*/ 538 h 733"/>
                <a:gd name="T44" fmla="*/ 391 w 949"/>
                <a:gd name="T45" fmla="*/ 544 h 733"/>
                <a:gd name="T46" fmla="*/ 395 w 949"/>
                <a:gd name="T47" fmla="*/ 542 h 733"/>
                <a:gd name="T48" fmla="*/ 402 w 949"/>
                <a:gd name="T49" fmla="*/ 419 h 733"/>
                <a:gd name="T50" fmla="*/ 435 w 949"/>
                <a:gd name="T51" fmla="*/ 409 h 733"/>
                <a:gd name="T52" fmla="*/ 601 w 949"/>
                <a:gd name="T53" fmla="*/ 408 h 733"/>
                <a:gd name="T54" fmla="*/ 610 w 949"/>
                <a:gd name="T55" fmla="*/ 266 h 733"/>
                <a:gd name="T56" fmla="*/ 637 w 949"/>
                <a:gd name="T57" fmla="*/ 258 h 733"/>
                <a:gd name="T58" fmla="*/ 746 w 949"/>
                <a:gd name="T59" fmla="*/ 268 h 733"/>
                <a:gd name="T60" fmla="*/ 819 w 949"/>
                <a:gd name="T61" fmla="*/ 109 h 733"/>
                <a:gd name="T62" fmla="*/ 753 w 949"/>
                <a:gd name="T63" fmla="*/ 246 h 733"/>
                <a:gd name="T64" fmla="*/ 684 w 949"/>
                <a:gd name="T65" fmla="*/ 258 h 733"/>
                <a:gd name="T66" fmla="*/ 607 w 949"/>
                <a:gd name="T67" fmla="*/ 253 h 733"/>
                <a:gd name="T68" fmla="*/ 597 w 949"/>
                <a:gd name="T69" fmla="*/ 381 h 733"/>
                <a:gd name="T70" fmla="*/ 575 w 949"/>
                <a:gd name="T71" fmla="*/ 407 h 733"/>
                <a:gd name="T72" fmla="*/ 398 w 949"/>
                <a:gd name="T73" fmla="*/ 405 h 733"/>
                <a:gd name="T74" fmla="*/ 391 w 949"/>
                <a:gd name="T75" fmla="*/ 540 h 733"/>
                <a:gd name="T76" fmla="*/ 216 w 949"/>
                <a:gd name="T77" fmla="*/ 536 h 733"/>
                <a:gd name="T78" fmla="*/ 202 w 949"/>
                <a:gd name="T79" fmla="*/ 653 h 733"/>
                <a:gd name="T80" fmla="*/ 164 w 949"/>
                <a:gd name="T81" fmla="*/ 651 h 733"/>
                <a:gd name="T82" fmla="*/ 6 w 949"/>
                <a:gd name="T83" fmla="*/ 643 h 733"/>
                <a:gd name="T84" fmla="*/ 3 w 949"/>
                <a:gd name="T85" fmla="*/ 690 h 733"/>
                <a:gd name="T86" fmla="*/ 15 w 949"/>
                <a:gd name="T87" fmla="*/ 729 h 733"/>
                <a:gd name="T88" fmla="*/ 259 w 949"/>
                <a:gd name="T89" fmla="*/ 730 h 733"/>
                <a:gd name="T90" fmla="*/ 263 w 949"/>
                <a:gd name="T91" fmla="*/ 725 h 733"/>
                <a:gd name="T92" fmla="*/ 267 w 949"/>
                <a:gd name="T93" fmla="*/ 618 h 733"/>
                <a:gd name="T94" fmla="*/ 293 w 949"/>
                <a:gd name="T95" fmla="*/ 603 h 733"/>
                <a:gd name="T96" fmla="*/ 441 w 949"/>
                <a:gd name="T97" fmla="*/ 607 h 733"/>
                <a:gd name="T98" fmla="*/ 451 w 949"/>
                <a:gd name="T99" fmla="*/ 522 h 733"/>
                <a:gd name="T100" fmla="*/ 465 w 949"/>
                <a:gd name="T101" fmla="*/ 468 h 733"/>
                <a:gd name="T102" fmla="*/ 642 w 949"/>
                <a:gd name="T103" fmla="*/ 455 h 733"/>
                <a:gd name="T104" fmla="*/ 644 w 949"/>
                <a:gd name="T105" fmla="*/ 451 h 733"/>
                <a:gd name="T106" fmla="*/ 651 w 949"/>
                <a:gd name="T107" fmla="*/ 349 h 733"/>
                <a:gd name="T108" fmla="*/ 681 w 949"/>
                <a:gd name="T109" fmla="*/ 310 h 733"/>
                <a:gd name="T110" fmla="*/ 780 w 949"/>
                <a:gd name="T111" fmla="*/ 323 h 733"/>
                <a:gd name="T112" fmla="*/ 784 w 949"/>
                <a:gd name="T113" fmla="*/ 320 h 733"/>
                <a:gd name="T114" fmla="*/ 919 w 949"/>
                <a:gd name="T115" fmla="*/ 181 h 733"/>
                <a:gd name="T116" fmla="*/ 939 w 949"/>
                <a:gd name="T117" fmla="*/ 78 h 733"/>
                <a:gd name="T118" fmla="*/ 943 w 949"/>
                <a:gd name="T119" fmla="*/ 3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49" h="733">
                  <a:moveTo>
                    <a:pt x="943" y="3"/>
                  </a:moveTo>
                  <a:cubicBezTo>
                    <a:pt x="938" y="0"/>
                    <a:pt x="924" y="8"/>
                    <a:pt x="919" y="10"/>
                  </a:cubicBezTo>
                  <a:cubicBezTo>
                    <a:pt x="902" y="16"/>
                    <a:pt x="884" y="23"/>
                    <a:pt x="867" y="29"/>
                  </a:cubicBezTo>
                  <a:cubicBezTo>
                    <a:pt x="832" y="42"/>
                    <a:pt x="798" y="54"/>
                    <a:pt x="763" y="67"/>
                  </a:cubicBezTo>
                  <a:cubicBezTo>
                    <a:pt x="762" y="68"/>
                    <a:pt x="761" y="70"/>
                    <a:pt x="763" y="71"/>
                  </a:cubicBezTo>
                  <a:cubicBezTo>
                    <a:pt x="780" y="82"/>
                    <a:pt x="798" y="93"/>
                    <a:pt x="815" y="104"/>
                  </a:cubicBezTo>
                  <a:cubicBezTo>
                    <a:pt x="818" y="106"/>
                    <a:pt x="820" y="102"/>
                    <a:pt x="818" y="100"/>
                  </a:cubicBezTo>
                  <a:cubicBezTo>
                    <a:pt x="801" y="90"/>
                    <a:pt x="785" y="80"/>
                    <a:pt x="769" y="70"/>
                  </a:cubicBezTo>
                  <a:cubicBezTo>
                    <a:pt x="800" y="58"/>
                    <a:pt x="831" y="47"/>
                    <a:pt x="862" y="36"/>
                  </a:cubicBezTo>
                  <a:cubicBezTo>
                    <a:pt x="879" y="29"/>
                    <a:pt x="896" y="23"/>
                    <a:pt x="914" y="17"/>
                  </a:cubicBezTo>
                  <a:cubicBezTo>
                    <a:pt x="920" y="14"/>
                    <a:pt x="927" y="11"/>
                    <a:pt x="933" y="9"/>
                  </a:cubicBezTo>
                  <a:cubicBezTo>
                    <a:pt x="947" y="7"/>
                    <a:pt x="941" y="20"/>
                    <a:pt x="940" y="30"/>
                  </a:cubicBezTo>
                  <a:cubicBezTo>
                    <a:pt x="937" y="66"/>
                    <a:pt x="932" y="102"/>
                    <a:pt x="926" y="138"/>
                  </a:cubicBezTo>
                  <a:cubicBezTo>
                    <a:pt x="925" y="145"/>
                    <a:pt x="924" y="152"/>
                    <a:pt x="922" y="159"/>
                  </a:cubicBezTo>
                  <a:cubicBezTo>
                    <a:pt x="921" y="163"/>
                    <a:pt x="921" y="168"/>
                    <a:pt x="920" y="172"/>
                  </a:cubicBezTo>
                  <a:cubicBezTo>
                    <a:pt x="917" y="175"/>
                    <a:pt x="914" y="173"/>
                    <a:pt x="913" y="169"/>
                  </a:cubicBezTo>
                  <a:cubicBezTo>
                    <a:pt x="899" y="159"/>
                    <a:pt x="888" y="142"/>
                    <a:pt x="877" y="130"/>
                  </a:cubicBezTo>
                  <a:cubicBezTo>
                    <a:pt x="877" y="129"/>
                    <a:pt x="876" y="129"/>
                    <a:pt x="876" y="129"/>
                  </a:cubicBezTo>
                  <a:cubicBezTo>
                    <a:pt x="877" y="128"/>
                    <a:pt x="877" y="127"/>
                    <a:pt x="878" y="126"/>
                  </a:cubicBezTo>
                  <a:cubicBezTo>
                    <a:pt x="879" y="124"/>
                    <a:pt x="875" y="122"/>
                    <a:pt x="874" y="124"/>
                  </a:cubicBezTo>
                  <a:cubicBezTo>
                    <a:pt x="841" y="188"/>
                    <a:pt x="810" y="252"/>
                    <a:pt x="780" y="318"/>
                  </a:cubicBezTo>
                  <a:cubicBezTo>
                    <a:pt x="780" y="318"/>
                    <a:pt x="780" y="318"/>
                    <a:pt x="780" y="318"/>
                  </a:cubicBezTo>
                  <a:cubicBezTo>
                    <a:pt x="780" y="318"/>
                    <a:pt x="780" y="318"/>
                    <a:pt x="780" y="318"/>
                  </a:cubicBezTo>
                  <a:cubicBezTo>
                    <a:pt x="737" y="315"/>
                    <a:pt x="694" y="309"/>
                    <a:pt x="652" y="300"/>
                  </a:cubicBezTo>
                  <a:cubicBezTo>
                    <a:pt x="651" y="299"/>
                    <a:pt x="650" y="300"/>
                    <a:pt x="650" y="302"/>
                  </a:cubicBezTo>
                  <a:cubicBezTo>
                    <a:pt x="646" y="351"/>
                    <a:pt x="643" y="401"/>
                    <a:pt x="640" y="451"/>
                  </a:cubicBezTo>
                  <a:cubicBezTo>
                    <a:pt x="578" y="461"/>
                    <a:pt x="515" y="465"/>
                    <a:pt x="451" y="463"/>
                  </a:cubicBezTo>
                  <a:cubicBezTo>
                    <a:pt x="450" y="463"/>
                    <a:pt x="449" y="464"/>
                    <a:pt x="449" y="465"/>
                  </a:cubicBezTo>
                  <a:cubicBezTo>
                    <a:pt x="448" y="511"/>
                    <a:pt x="445" y="557"/>
                    <a:pt x="441" y="603"/>
                  </a:cubicBezTo>
                  <a:cubicBezTo>
                    <a:pt x="441" y="603"/>
                    <a:pt x="441" y="603"/>
                    <a:pt x="440" y="603"/>
                  </a:cubicBezTo>
                  <a:cubicBezTo>
                    <a:pt x="382" y="601"/>
                    <a:pt x="324" y="600"/>
                    <a:pt x="265" y="598"/>
                  </a:cubicBezTo>
                  <a:cubicBezTo>
                    <a:pt x="264" y="598"/>
                    <a:pt x="263" y="599"/>
                    <a:pt x="263" y="601"/>
                  </a:cubicBezTo>
                  <a:cubicBezTo>
                    <a:pt x="262" y="642"/>
                    <a:pt x="260" y="683"/>
                    <a:pt x="259" y="725"/>
                  </a:cubicBezTo>
                  <a:cubicBezTo>
                    <a:pt x="259" y="725"/>
                    <a:pt x="259" y="725"/>
                    <a:pt x="259" y="726"/>
                  </a:cubicBezTo>
                  <a:cubicBezTo>
                    <a:pt x="206" y="726"/>
                    <a:pt x="152" y="727"/>
                    <a:pt x="98" y="727"/>
                  </a:cubicBezTo>
                  <a:cubicBezTo>
                    <a:pt x="86" y="727"/>
                    <a:pt x="74" y="727"/>
                    <a:pt x="62" y="727"/>
                  </a:cubicBezTo>
                  <a:cubicBezTo>
                    <a:pt x="49" y="727"/>
                    <a:pt x="34" y="729"/>
                    <a:pt x="22" y="726"/>
                  </a:cubicBezTo>
                  <a:cubicBezTo>
                    <a:pt x="1" y="720"/>
                    <a:pt x="8" y="700"/>
                    <a:pt x="8" y="684"/>
                  </a:cubicBezTo>
                  <a:cubicBezTo>
                    <a:pt x="8" y="672"/>
                    <a:pt x="8" y="659"/>
                    <a:pt x="8" y="647"/>
                  </a:cubicBezTo>
                  <a:cubicBezTo>
                    <a:pt x="75" y="650"/>
                    <a:pt x="142" y="654"/>
                    <a:pt x="209" y="657"/>
                  </a:cubicBezTo>
                  <a:cubicBezTo>
                    <a:pt x="210" y="658"/>
                    <a:pt x="211" y="657"/>
                    <a:pt x="211" y="656"/>
                  </a:cubicBezTo>
                  <a:cubicBezTo>
                    <a:pt x="214" y="634"/>
                    <a:pt x="216" y="611"/>
                    <a:pt x="218" y="589"/>
                  </a:cubicBezTo>
                  <a:cubicBezTo>
                    <a:pt x="219" y="578"/>
                    <a:pt x="219" y="567"/>
                    <a:pt x="220" y="556"/>
                  </a:cubicBezTo>
                  <a:cubicBezTo>
                    <a:pt x="220" y="549"/>
                    <a:pt x="218" y="542"/>
                    <a:pt x="225" y="538"/>
                  </a:cubicBezTo>
                  <a:cubicBezTo>
                    <a:pt x="229" y="536"/>
                    <a:pt x="239" y="539"/>
                    <a:pt x="242" y="539"/>
                  </a:cubicBezTo>
                  <a:cubicBezTo>
                    <a:pt x="292" y="540"/>
                    <a:pt x="341" y="542"/>
                    <a:pt x="391" y="544"/>
                  </a:cubicBezTo>
                  <a:cubicBezTo>
                    <a:pt x="391" y="544"/>
                    <a:pt x="392" y="544"/>
                    <a:pt x="392" y="544"/>
                  </a:cubicBezTo>
                  <a:cubicBezTo>
                    <a:pt x="393" y="544"/>
                    <a:pt x="395" y="544"/>
                    <a:pt x="395" y="542"/>
                  </a:cubicBezTo>
                  <a:cubicBezTo>
                    <a:pt x="397" y="514"/>
                    <a:pt x="398" y="487"/>
                    <a:pt x="400" y="460"/>
                  </a:cubicBezTo>
                  <a:cubicBezTo>
                    <a:pt x="400" y="447"/>
                    <a:pt x="399" y="432"/>
                    <a:pt x="402" y="419"/>
                  </a:cubicBezTo>
                  <a:cubicBezTo>
                    <a:pt x="404" y="409"/>
                    <a:pt x="404" y="409"/>
                    <a:pt x="414" y="408"/>
                  </a:cubicBezTo>
                  <a:cubicBezTo>
                    <a:pt x="421" y="408"/>
                    <a:pt x="428" y="409"/>
                    <a:pt x="435" y="409"/>
                  </a:cubicBezTo>
                  <a:cubicBezTo>
                    <a:pt x="489" y="411"/>
                    <a:pt x="544" y="412"/>
                    <a:pt x="599" y="410"/>
                  </a:cubicBezTo>
                  <a:cubicBezTo>
                    <a:pt x="600" y="410"/>
                    <a:pt x="601" y="409"/>
                    <a:pt x="601" y="408"/>
                  </a:cubicBezTo>
                  <a:cubicBezTo>
                    <a:pt x="601" y="384"/>
                    <a:pt x="602" y="361"/>
                    <a:pt x="603" y="337"/>
                  </a:cubicBezTo>
                  <a:cubicBezTo>
                    <a:pt x="605" y="315"/>
                    <a:pt x="604" y="288"/>
                    <a:pt x="610" y="266"/>
                  </a:cubicBezTo>
                  <a:cubicBezTo>
                    <a:pt x="612" y="259"/>
                    <a:pt x="611" y="257"/>
                    <a:pt x="620" y="256"/>
                  </a:cubicBezTo>
                  <a:cubicBezTo>
                    <a:pt x="625" y="255"/>
                    <a:pt x="631" y="257"/>
                    <a:pt x="637" y="258"/>
                  </a:cubicBezTo>
                  <a:cubicBezTo>
                    <a:pt x="648" y="259"/>
                    <a:pt x="659" y="260"/>
                    <a:pt x="671" y="261"/>
                  </a:cubicBezTo>
                  <a:cubicBezTo>
                    <a:pt x="696" y="263"/>
                    <a:pt x="721" y="266"/>
                    <a:pt x="746" y="268"/>
                  </a:cubicBezTo>
                  <a:cubicBezTo>
                    <a:pt x="746" y="269"/>
                    <a:pt x="747" y="268"/>
                    <a:pt x="748" y="267"/>
                  </a:cubicBezTo>
                  <a:cubicBezTo>
                    <a:pt x="772" y="215"/>
                    <a:pt x="796" y="162"/>
                    <a:pt x="819" y="109"/>
                  </a:cubicBezTo>
                  <a:cubicBezTo>
                    <a:pt x="820" y="106"/>
                    <a:pt x="816" y="104"/>
                    <a:pt x="815" y="107"/>
                  </a:cubicBezTo>
                  <a:cubicBezTo>
                    <a:pt x="795" y="154"/>
                    <a:pt x="774" y="200"/>
                    <a:pt x="753" y="246"/>
                  </a:cubicBezTo>
                  <a:cubicBezTo>
                    <a:pt x="746" y="261"/>
                    <a:pt x="742" y="264"/>
                    <a:pt x="725" y="262"/>
                  </a:cubicBezTo>
                  <a:cubicBezTo>
                    <a:pt x="712" y="261"/>
                    <a:pt x="698" y="259"/>
                    <a:pt x="684" y="258"/>
                  </a:cubicBezTo>
                  <a:cubicBezTo>
                    <a:pt x="659" y="256"/>
                    <a:pt x="634" y="253"/>
                    <a:pt x="609" y="251"/>
                  </a:cubicBezTo>
                  <a:cubicBezTo>
                    <a:pt x="608" y="251"/>
                    <a:pt x="607" y="252"/>
                    <a:pt x="607" y="253"/>
                  </a:cubicBezTo>
                  <a:cubicBezTo>
                    <a:pt x="603" y="282"/>
                    <a:pt x="601" y="311"/>
                    <a:pt x="599" y="340"/>
                  </a:cubicBezTo>
                  <a:cubicBezTo>
                    <a:pt x="598" y="354"/>
                    <a:pt x="598" y="367"/>
                    <a:pt x="597" y="381"/>
                  </a:cubicBezTo>
                  <a:cubicBezTo>
                    <a:pt x="597" y="385"/>
                    <a:pt x="599" y="398"/>
                    <a:pt x="597" y="401"/>
                  </a:cubicBezTo>
                  <a:cubicBezTo>
                    <a:pt x="592" y="409"/>
                    <a:pt x="583" y="406"/>
                    <a:pt x="575" y="407"/>
                  </a:cubicBezTo>
                  <a:cubicBezTo>
                    <a:pt x="517" y="408"/>
                    <a:pt x="459" y="406"/>
                    <a:pt x="400" y="403"/>
                  </a:cubicBezTo>
                  <a:cubicBezTo>
                    <a:pt x="399" y="403"/>
                    <a:pt x="398" y="404"/>
                    <a:pt x="398" y="405"/>
                  </a:cubicBezTo>
                  <a:cubicBezTo>
                    <a:pt x="396" y="450"/>
                    <a:pt x="393" y="495"/>
                    <a:pt x="391" y="540"/>
                  </a:cubicBezTo>
                  <a:cubicBezTo>
                    <a:pt x="391" y="540"/>
                    <a:pt x="391" y="540"/>
                    <a:pt x="391" y="540"/>
                  </a:cubicBezTo>
                  <a:cubicBezTo>
                    <a:pt x="333" y="537"/>
                    <a:pt x="276" y="535"/>
                    <a:pt x="218" y="534"/>
                  </a:cubicBezTo>
                  <a:cubicBezTo>
                    <a:pt x="217" y="534"/>
                    <a:pt x="216" y="535"/>
                    <a:pt x="216" y="536"/>
                  </a:cubicBezTo>
                  <a:cubicBezTo>
                    <a:pt x="216" y="560"/>
                    <a:pt x="214" y="585"/>
                    <a:pt x="212" y="609"/>
                  </a:cubicBezTo>
                  <a:cubicBezTo>
                    <a:pt x="211" y="619"/>
                    <a:pt x="212" y="647"/>
                    <a:pt x="202" y="653"/>
                  </a:cubicBezTo>
                  <a:cubicBezTo>
                    <a:pt x="198" y="655"/>
                    <a:pt x="188" y="652"/>
                    <a:pt x="184" y="652"/>
                  </a:cubicBezTo>
                  <a:cubicBezTo>
                    <a:pt x="178" y="652"/>
                    <a:pt x="171" y="651"/>
                    <a:pt x="164" y="651"/>
                  </a:cubicBezTo>
                  <a:cubicBezTo>
                    <a:pt x="112" y="648"/>
                    <a:pt x="59" y="645"/>
                    <a:pt x="7" y="643"/>
                  </a:cubicBezTo>
                  <a:cubicBezTo>
                    <a:pt x="7" y="643"/>
                    <a:pt x="7" y="643"/>
                    <a:pt x="6" y="643"/>
                  </a:cubicBezTo>
                  <a:cubicBezTo>
                    <a:pt x="5" y="642"/>
                    <a:pt x="3" y="643"/>
                    <a:pt x="3" y="645"/>
                  </a:cubicBezTo>
                  <a:cubicBezTo>
                    <a:pt x="3" y="690"/>
                    <a:pt x="3" y="690"/>
                    <a:pt x="3" y="690"/>
                  </a:cubicBezTo>
                  <a:cubicBezTo>
                    <a:pt x="3" y="699"/>
                    <a:pt x="0" y="714"/>
                    <a:pt x="4" y="722"/>
                  </a:cubicBezTo>
                  <a:cubicBezTo>
                    <a:pt x="7" y="728"/>
                    <a:pt x="9" y="728"/>
                    <a:pt x="15" y="729"/>
                  </a:cubicBezTo>
                  <a:cubicBezTo>
                    <a:pt x="31" y="733"/>
                    <a:pt x="49" y="731"/>
                    <a:pt x="65" y="731"/>
                  </a:cubicBezTo>
                  <a:cubicBezTo>
                    <a:pt x="130" y="732"/>
                    <a:pt x="195" y="730"/>
                    <a:pt x="259" y="730"/>
                  </a:cubicBezTo>
                  <a:cubicBezTo>
                    <a:pt x="261" y="730"/>
                    <a:pt x="262" y="728"/>
                    <a:pt x="261" y="727"/>
                  </a:cubicBezTo>
                  <a:cubicBezTo>
                    <a:pt x="262" y="727"/>
                    <a:pt x="263" y="726"/>
                    <a:pt x="263" y="725"/>
                  </a:cubicBezTo>
                  <a:cubicBezTo>
                    <a:pt x="264" y="701"/>
                    <a:pt x="265" y="676"/>
                    <a:pt x="266" y="652"/>
                  </a:cubicBezTo>
                  <a:cubicBezTo>
                    <a:pt x="266" y="641"/>
                    <a:pt x="266" y="629"/>
                    <a:pt x="267" y="618"/>
                  </a:cubicBezTo>
                  <a:cubicBezTo>
                    <a:pt x="267" y="612"/>
                    <a:pt x="266" y="606"/>
                    <a:pt x="272" y="603"/>
                  </a:cubicBezTo>
                  <a:cubicBezTo>
                    <a:pt x="276" y="601"/>
                    <a:pt x="290" y="603"/>
                    <a:pt x="293" y="603"/>
                  </a:cubicBezTo>
                  <a:cubicBezTo>
                    <a:pt x="342" y="605"/>
                    <a:pt x="391" y="606"/>
                    <a:pt x="440" y="607"/>
                  </a:cubicBezTo>
                  <a:cubicBezTo>
                    <a:pt x="441" y="607"/>
                    <a:pt x="441" y="607"/>
                    <a:pt x="441" y="607"/>
                  </a:cubicBezTo>
                  <a:cubicBezTo>
                    <a:pt x="442" y="608"/>
                    <a:pt x="445" y="608"/>
                    <a:pt x="445" y="606"/>
                  </a:cubicBezTo>
                  <a:cubicBezTo>
                    <a:pt x="448" y="578"/>
                    <a:pt x="450" y="550"/>
                    <a:pt x="451" y="522"/>
                  </a:cubicBezTo>
                  <a:cubicBezTo>
                    <a:pt x="452" y="508"/>
                    <a:pt x="451" y="493"/>
                    <a:pt x="453" y="479"/>
                  </a:cubicBezTo>
                  <a:cubicBezTo>
                    <a:pt x="455" y="469"/>
                    <a:pt x="454" y="469"/>
                    <a:pt x="465" y="468"/>
                  </a:cubicBezTo>
                  <a:cubicBezTo>
                    <a:pt x="471" y="467"/>
                    <a:pt x="479" y="468"/>
                    <a:pt x="485" y="468"/>
                  </a:cubicBezTo>
                  <a:cubicBezTo>
                    <a:pt x="538" y="468"/>
                    <a:pt x="590" y="463"/>
                    <a:pt x="642" y="455"/>
                  </a:cubicBezTo>
                  <a:cubicBezTo>
                    <a:pt x="643" y="455"/>
                    <a:pt x="643" y="454"/>
                    <a:pt x="643" y="453"/>
                  </a:cubicBezTo>
                  <a:cubicBezTo>
                    <a:pt x="644" y="453"/>
                    <a:pt x="644" y="452"/>
                    <a:pt x="644" y="451"/>
                  </a:cubicBezTo>
                  <a:cubicBezTo>
                    <a:pt x="646" y="429"/>
                    <a:pt x="647" y="406"/>
                    <a:pt x="649" y="383"/>
                  </a:cubicBezTo>
                  <a:cubicBezTo>
                    <a:pt x="649" y="372"/>
                    <a:pt x="650" y="361"/>
                    <a:pt x="651" y="349"/>
                  </a:cubicBezTo>
                  <a:cubicBezTo>
                    <a:pt x="651" y="338"/>
                    <a:pt x="649" y="322"/>
                    <a:pt x="653" y="312"/>
                  </a:cubicBezTo>
                  <a:cubicBezTo>
                    <a:pt x="657" y="301"/>
                    <a:pt x="671" y="308"/>
                    <a:pt x="681" y="310"/>
                  </a:cubicBezTo>
                  <a:cubicBezTo>
                    <a:pt x="692" y="312"/>
                    <a:pt x="703" y="314"/>
                    <a:pt x="715" y="316"/>
                  </a:cubicBezTo>
                  <a:cubicBezTo>
                    <a:pt x="736" y="319"/>
                    <a:pt x="758" y="321"/>
                    <a:pt x="780" y="323"/>
                  </a:cubicBezTo>
                  <a:cubicBezTo>
                    <a:pt x="781" y="323"/>
                    <a:pt x="782" y="322"/>
                    <a:pt x="782" y="321"/>
                  </a:cubicBezTo>
                  <a:cubicBezTo>
                    <a:pt x="782" y="321"/>
                    <a:pt x="783" y="321"/>
                    <a:pt x="784" y="320"/>
                  </a:cubicBezTo>
                  <a:cubicBezTo>
                    <a:pt x="813" y="257"/>
                    <a:pt x="843" y="195"/>
                    <a:pt x="874" y="133"/>
                  </a:cubicBezTo>
                  <a:cubicBezTo>
                    <a:pt x="888" y="150"/>
                    <a:pt x="903" y="166"/>
                    <a:pt x="919" y="181"/>
                  </a:cubicBezTo>
                  <a:cubicBezTo>
                    <a:pt x="920" y="182"/>
                    <a:pt x="922" y="182"/>
                    <a:pt x="922" y="180"/>
                  </a:cubicBezTo>
                  <a:cubicBezTo>
                    <a:pt x="929" y="146"/>
                    <a:pt x="935" y="112"/>
                    <a:pt x="939" y="78"/>
                  </a:cubicBezTo>
                  <a:cubicBezTo>
                    <a:pt x="941" y="60"/>
                    <a:pt x="943" y="41"/>
                    <a:pt x="945" y="23"/>
                  </a:cubicBezTo>
                  <a:cubicBezTo>
                    <a:pt x="945" y="19"/>
                    <a:pt x="949" y="6"/>
                    <a:pt x="943" y="3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1C0A995-8EDD-428D-84F2-B18059F37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2" y="2501"/>
              <a:ext cx="127" cy="19"/>
            </a:xfrm>
            <a:custGeom>
              <a:avLst/>
              <a:gdLst>
                <a:gd name="T0" fmla="*/ 40 w 42"/>
                <a:gd name="T1" fmla="*/ 2 h 6"/>
                <a:gd name="T2" fmla="*/ 2 w 42"/>
                <a:gd name="T3" fmla="*/ 0 h 6"/>
                <a:gd name="T4" fmla="*/ 2 w 42"/>
                <a:gd name="T5" fmla="*/ 4 h 6"/>
                <a:gd name="T6" fmla="*/ 40 w 42"/>
                <a:gd name="T7" fmla="*/ 6 h 6"/>
                <a:gd name="T8" fmla="*/ 40 w 42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6">
                  <a:moveTo>
                    <a:pt x="40" y="2"/>
                  </a:moveTo>
                  <a:cubicBezTo>
                    <a:pt x="27" y="1"/>
                    <a:pt x="15" y="0"/>
                    <a:pt x="2" y="0"/>
                  </a:cubicBezTo>
                  <a:cubicBezTo>
                    <a:pt x="0" y="0"/>
                    <a:pt x="0" y="4"/>
                    <a:pt x="2" y="4"/>
                  </a:cubicBezTo>
                  <a:cubicBezTo>
                    <a:pt x="15" y="5"/>
                    <a:pt x="27" y="5"/>
                    <a:pt x="40" y="6"/>
                  </a:cubicBezTo>
                  <a:cubicBezTo>
                    <a:pt x="42" y="6"/>
                    <a:pt x="42" y="2"/>
                    <a:pt x="4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5EBA391-BC36-49E7-A67A-7950EE248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7" y="2468"/>
              <a:ext cx="122" cy="27"/>
            </a:xfrm>
            <a:custGeom>
              <a:avLst/>
              <a:gdLst>
                <a:gd name="T0" fmla="*/ 37 w 40"/>
                <a:gd name="T1" fmla="*/ 4 h 9"/>
                <a:gd name="T2" fmla="*/ 3 w 40"/>
                <a:gd name="T3" fmla="*/ 0 h 9"/>
                <a:gd name="T4" fmla="*/ 3 w 40"/>
                <a:gd name="T5" fmla="*/ 4 h 9"/>
                <a:gd name="T6" fmla="*/ 36 w 40"/>
                <a:gd name="T7" fmla="*/ 8 h 9"/>
                <a:gd name="T8" fmla="*/ 37 w 40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9">
                  <a:moveTo>
                    <a:pt x="37" y="4"/>
                  </a:moveTo>
                  <a:cubicBezTo>
                    <a:pt x="26" y="2"/>
                    <a:pt x="15" y="0"/>
                    <a:pt x="3" y="0"/>
                  </a:cubicBezTo>
                  <a:cubicBezTo>
                    <a:pt x="1" y="0"/>
                    <a:pt x="0" y="4"/>
                    <a:pt x="3" y="4"/>
                  </a:cubicBezTo>
                  <a:cubicBezTo>
                    <a:pt x="14" y="5"/>
                    <a:pt x="25" y="6"/>
                    <a:pt x="36" y="8"/>
                  </a:cubicBezTo>
                  <a:cubicBezTo>
                    <a:pt x="39" y="9"/>
                    <a:pt x="40" y="5"/>
                    <a:pt x="3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4DD73D4-A1C0-44D6-9EBD-45FEAD0AB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1" y="1997"/>
              <a:ext cx="115" cy="28"/>
            </a:xfrm>
            <a:custGeom>
              <a:avLst/>
              <a:gdLst>
                <a:gd name="T0" fmla="*/ 36 w 38"/>
                <a:gd name="T1" fmla="*/ 4 h 9"/>
                <a:gd name="T2" fmla="*/ 3 w 38"/>
                <a:gd name="T3" fmla="*/ 1 h 9"/>
                <a:gd name="T4" fmla="*/ 3 w 38"/>
                <a:gd name="T5" fmla="*/ 5 h 9"/>
                <a:gd name="T6" fmla="*/ 35 w 38"/>
                <a:gd name="T7" fmla="*/ 9 h 9"/>
                <a:gd name="T8" fmla="*/ 36 w 38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9">
                  <a:moveTo>
                    <a:pt x="36" y="4"/>
                  </a:moveTo>
                  <a:cubicBezTo>
                    <a:pt x="25" y="2"/>
                    <a:pt x="14" y="0"/>
                    <a:pt x="3" y="1"/>
                  </a:cubicBezTo>
                  <a:cubicBezTo>
                    <a:pt x="0" y="1"/>
                    <a:pt x="0" y="5"/>
                    <a:pt x="3" y="5"/>
                  </a:cubicBezTo>
                  <a:cubicBezTo>
                    <a:pt x="14" y="5"/>
                    <a:pt x="24" y="6"/>
                    <a:pt x="35" y="9"/>
                  </a:cubicBezTo>
                  <a:cubicBezTo>
                    <a:pt x="37" y="9"/>
                    <a:pt x="38" y="5"/>
                    <a:pt x="3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4C5106E-4747-49C2-A1A5-81367B11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8" y="2034"/>
              <a:ext cx="115" cy="27"/>
            </a:xfrm>
            <a:custGeom>
              <a:avLst/>
              <a:gdLst>
                <a:gd name="T0" fmla="*/ 36 w 38"/>
                <a:gd name="T1" fmla="*/ 4 h 9"/>
                <a:gd name="T2" fmla="*/ 2 w 38"/>
                <a:gd name="T3" fmla="*/ 2 h 9"/>
                <a:gd name="T4" fmla="*/ 4 w 38"/>
                <a:gd name="T5" fmla="*/ 6 h 9"/>
                <a:gd name="T6" fmla="*/ 35 w 38"/>
                <a:gd name="T7" fmla="*/ 8 h 9"/>
                <a:gd name="T8" fmla="*/ 36 w 38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9">
                  <a:moveTo>
                    <a:pt x="36" y="4"/>
                  </a:moveTo>
                  <a:cubicBezTo>
                    <a:pt x="25" y="1"/>
                    <a:pt x="14" y="0"/>
                    <a:pt x="2" y="2"/>
                  </a:cubicBezTo>
                  <a:cubicBezTo>
                    <a:pt x="0" y="2"/>
                    <a:pt x="1" y="6"/>
                    <a:pt x="4" y="6"/>
                  </a:cubicBezTo>
                  <a:cubicBezTo>
                    <a:pt x="14" y="4"/>
                    <a:pt x="24" y="5"/>
                    <a:pt x="35" y="8"/>
                  </a:cubicBezTo>
                  <a:cubicBezTo>
                    <a:pt x="37" y="9"/>
                    <a:pt x="38" y="5"/>
                    <a:pt x="3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0B08189-59B8-4412-8181-988001B80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8" y="1530"/>
              <a:ext cx="24" cy="127"/>
            </a:xfrm>
            <a:custGeom>
              <a:avLst/>
              <a:gdLst>
                <a:gd name="T0" fmla="*/ 4 w 8"/>
                <a:gd name="T1" fmla="*/ 2 h 42"/>
                <a:gd name="T2" fmla="*/ 0 w 8"/>
                <a:gd name="T3" fmla="*/ 40 h 42"/>
                <a:gd name="T4" fmla="*/ 4 w 8"/>
                <a:gd name="T5" fmla="*/ 40 h 42"/>
                <a:gd name="T6" fmla="*/ 8 w 8"/>
                <a:gd name="T7" fmla="*/ 2 h 42"/>
                <a:gd name="T8" fmla="*/ 4 w 8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2">
                  <a:moveTo>
                    <a:pt x="4" y="2"/>
                  </a:moveTo>
                  <a:cubicBezTo>
                    <a:pt x="3" y="15"/>
                    <a:pt x="1" y="27"/>
                    <a:pt x="0" y="40"/>
                  </a:cubicBezTo>
                  <a:cubicBezTo>
                    <a:pt x="0" y="42"/>
                    <a:pt x="4" y="42"/>
                    <a:pt x="4" y="40"/>
                  </a:cubicBezTo>
                  <a:cubicBezTo>
                    <a:pt x="6" y="27"/>
                    <a:pt x="7" y="15"/>
                    <a:pt x="8" y="2"/>
                  </a:cubicBezTo>
                  <a:cubicBezTo>
                    <a:pt x="8" y="0"/>
                    <a:pt x="4" y="0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4F6A12D8-C85E-4088-A900-A1BCA3604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8" y="1512"/>
              <a:ext cx="22" cy="121"/>
            </a:xfrm>
            <a:custGeom>
              <a:avLst/>
              <a:gdLst>
                <a:gd name="T0" fmla="*/ 3 w 7"/>
                <a:gd name="T1" fmla="*/ 3 h 40"/>
                <a:gd name="T2" fmla="*/ 0 w 7"/>
                <a:gd name="T3" fmla="*/ 37 h 40"/>
                <a:gd name="T4" fmla="*/ 4 w 7"/>
                <a:gd name="T5" fmla="*/ 37 h 40"/>
                <a:gd name="T6" fmla="*/ 7 w 7"/>
                <a:gd name="T7" fmla="*/ 3 h 40"/>
                <a:gd name="T8" fmla="*/ 3 w 7"/>
                <a:gd name="T9" fmla="*/ 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0">
                  <a:moveTo>
                    <a:pt x="3" y="3"/>
                  </a:moveTo>
                  <a:cubicBezTo>
                    <a:pt x="2" y="14"/>
                    <a:pt x="1" y="26"/>
                    <a:pt x="0" y="37"/>
                  </a:cubicBezTo>
                  <a:cubicBezTo>
                    <a:pt x="0" y="40"/>
                    <a:pt x="4" y="40"/>
                    <a:pt x="4" y="37"/>
                  </a:cubicBezTo>
                  <a:cubicBezTo>
                    <a:pt x="5" y="26"/>
                    <a:pt x="6" y="14"/>
                    <a:pt x="7" y="3"/>
                  </a:cubicBezTo>
                  <a:cubicBezTo>
                    <a:pt x="7" y="0"/>
                    <a:pt x="3" y="0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40DE5E81-5558-43DF-B550-91C9E55269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6" y="956"/>
              <a:ext cx="70" cy="164"/>
            </a:xfrm>
            <a:custGeom>
              <a:avLst/>
              <a:gdLst>
                <a:gd name="T0" fmla="*/ 18 w 23"/>
                <a:gd name="T1" fmla="*/ 3 h 54"/>
                <a:gd name="T2" fmla="*/ 1 w 23"/>
                <a:gd name="T3" fmla="*/ 51 h 54"/>
                <a:gd name="T4" fmla="*/ 5 w 23"/>
                <a:gd name="T5" fmla="*/ 52 h 54"/>
                <a:gd name="T6" fmla="*/ 22 w 23"/>
                <a:gd name="T7" fmla="*/ 4 h 54"/>
                <a:gd name="T8" fmla="*/ 18 w 23"/>
                <a:gd name="T9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54">
                  <a:moveTo>
                    <a:pt x="18" y="3"/>
                  </a:moveTo>
                  <a:cubicBezTo>
                    <a:pt x="12" y="19"/>
                    <a:pt x="7" y="35"/>
                    <a:pt x="1" y="51"/>
                  </a:cubicBezTo>
                  <a:cubicBezTo>
                    <a:pt x="0" y="53"/>
                    <a:pt x="4" y="54"/>
                    <a:pt x="5" y="52"/>
                  </a:cubicBezTo>
                  <a:cubicBezTo>
                    <a:pt x="11" y="36"/>
                    <a:pt x="17" y="20"/>
                    <a:pt x="22" y="4"/>
                  </a:cubicBezTo>
                  <a:cubicBezTo>
                    <a:pt x="23" y="2"/>
                    <a:pt x="19" y="0"/>
                    <a:pt x="1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DF3AB88-5DC0-4C06-80C4-55D7259BF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4" y="944"/>
              <a:ext cx="54" cy="118"/>
            </a:xfrm>
            <a:custGeom>
              <a:avLst/>
              <a:gdLst>
                <a:gd name="T0" fmla="*/ 13 w 18"/>
                <a:gd name="T1" fmla="*/ 3 h 39"/>
                <a:gd name="T2" fmla="*/ 0 w 18"/>
                <a:gd name="T3" fmla="*/ 35 h 39"/>
                <a:gd name="T4" fmla="*/ 4 w 18"/>
                <a:gd name="T5" fmla="*/ 36 h 39"/>
                <a:gd name="T6" fmla="*/ 17 w 18"/>
                <a:gd name="T7" fmla="*/ 5 h 39"/>
                <a:gd name="T8" fmla="*/ 13 w 18"/>
                <a:gd name="T9" fmla="*/ 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9">
                  <a:moveTo>
                    <a:pt x="13" y="3"/>
                  </a:moveTo>
                  <a:cubicBezTo>
                    <a:pt x="7" y="13"/>
                    <a:pt x="3" y="24"/>
                    <a:pt x="0" y="35"/>
                  </a:cubicBezTo>
                  <a:cubicBezTo>
                    <a:pt x="0" y="38"/>
                    <a:pt x="4" y="39"/>
                    <a:pt x="4" y="36"/>
                  </a:cubicBezTo>
                  <a:cubicBezTo>
                    <a:pt x="7" y="25"/>
                    <a:pt x="11" y="15"/>
                    <a:pt x="17" y="5"/>
                  </a:cubicBezTo>
                  <a:cubicBezTo>
                    <a:pt x="18" y="2"/>
                    <a:pt x="14" y="0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08F8905A-DD42-4A95-910B-F5D30366B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1" y="552"/>
              <a:ext cx="33" cy="149"/>
            </a:xfrm>
            <a:custGeom>
              <a:avLst/>
              <a:gdLst>
                <a:gd name="T0" fmla="*/ 6 w 11"/>
                <a:gd name="T1" fmla="*/ 3 h 49"/>
                <a:gd name="T2" fmla="*/ 0 w 11"/>
                <a:gd name="T3" fmla="*/ 46 h 49"/>
                <a:gd name="T4" fmla="*/ 4 w 11"/>
                <a:gd name="T5" fmla="*/ 46 h 49"/>
                <a:gd name="T6" fmla="*/ 10 w 11"/>
                <a:gd name="T7" fmla="*/ 4 h 49"/>
                <a:gd name="T8" fmla="*/ 6 w 11"/>
                <a:gd name="T9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49">
                  <a:moveTo>
                    <a:pt x="6" y="3"/>
                  </a:moveTo>
                  <a:cubicBezTo>
                    <a:pt x="2" y="17"/>
                    <a:pt x="0" y="31"/>
                    <a:pt x="0" y="46"/>
                  </a:cubicBezTo>
                  <a:cubicBezTo>
                    <a:pt x="0" y="49"/>
                    <a:pt x="4" y="49"/>
                    <a:pt x="4" y="46"/>
                  </a:cubicBezTo>
                  <a:cubicBezTo>
                    <a:pt x="4" y="32"/>
                    <a:pt x="6" y="18"/>
                    <a:pt x="10" y="4"/>
                  </a:cubicBezTo>
                  <a:cubicBezTo>
                    <a:pt x="11" y="1"/>
                    <a:pt x="7" y="0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514C1041-58A1-4F96-AD40-EF1CF68E5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4" y="479"/>
              <a:ext cx="45" cy="137"/>
            </a:xfrm>
            <a:custGeom>
              <a:avLst/>
              <a:gdLst>
                <a:gd name="T0" fmla="*/ 11 w 15"/>
                <a:gd name="T1" fmla="*/ 2 h 45"/>
                <a:gd name="T2" fmla="*/ 1 w 15"/>
                <a:gd name="T3" fmla="*/ 41 h 45"/>
                <a:gd name="T4" fmla="*/ 5 w 15"/>
                <a:gd name="T5" fmla="*/ 42 h 45"/>
                <a:gd name="T6" fmla="*/ 15 w 15"/>
                <a:gd name="T7" fmla="*/ 3 h 45"/>
                <a:gd name="T8" fmla="*/ 11 w 15"/>
                <a:gd name="T9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45">
                  <a:moveTo>
                    <a:pt x="11" y="2"/>
                  </a:moveTo>
                  <a:cubicBezTo>
                    <a:pt x="7" y="15"/>
                    <a:pt x="3" y="28"/>
                    <a:pt x="1" y="41"/>
                  </a:cubicBezTo>
                  <a:cubicBezTo>
                    <a:pt x="0" y="44"/>
                    <a:pt x="4" y="45"/>
                    <a:pt x="5" y="42"/>
                  </a:cubicBezTo>
                  <a:cubicBezTo>
                    <a:pt x="7" y="29"/>
                    <a:pt x="11" y="16"/>
                    <a:pt x="15" y="3"/>
                  </a:cubicBezTo>
                  <a:cubicBezTo>
                    <a:pt x="15" y="1"/>
                    <a:pt x="11" y="0"/>
                    <a:pt x="1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D5DD2B6-F77D-4707-A810-597F2E7BE026}"/>
              </a:ext>
            </a:extLst>
          </p:cNvPr>
          <p:cNvGrpSpPr/>
          <p:nvPr/>
        </p:nvGrpSpPr>
        <p:grpSpPr>
          <a:xfrm>
            <a:off x="6483494" y="1440884"/>
            <a:ext cx="1865236" cy="850161"/>
            <a:chOff x="6818250" y="865572"/>
            <a:chExt cx="2934589" cy="726086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6861CC0-25B1-4E2C-8EE0-22FE10A014FD}"/>
                </a:ext>
              </a:extLst>
            </p:cNvPr>
            <p:cNvSpPr txBox="1"/>
            <p:nvPr/>
          </p:nvSpPr>
          <p:spPr>
            <a:xfrm>
              <a:off x="6818250" y="865572"/>
              <a:ext cx="2695204" cy="55200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3600" b="0">
                  <a:solidFill>
                    <a:srgbClr val="1C75BC"/>
                  </a:solidFill>
                  <a:latin typeface="汉仪趣黑W" panose="00020600040101010101" pitchFamily="18" charset="-122"/>
                  <a:ea typeface="汉仪趣黑W" panose="00020600040101010101" pitchFamily="18" charset="-122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zh-CN" dirty="0">
                  <a:solidFill>
                    <a:srgbClr val="F4D102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  <a:sym typeface="HappyZcool-2016" panose="02010600030101010101" pitchFamily="2" charset="-122"/>
                </a:rPr>
                <a:t>16-18</a:t>
              </a:r>
              <a:r>
                <a:rPr lang="zh-CN" altLang="en-US" dirty="0">
                  <a:solidFill>
                    <a:srgbClr val="F4D102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  <a:sym typeface="HappyZcool-2016" panose="02010600030101010101" pitchFamily="2" charset="-122"/>
                </a:rPr>
                <a:t>周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329E446-8B56-4BB1-B178-0CF10CFFE6E1}"/>
                </a:ext>
              </a:extLst>
            </p:cNvPr>
            <p:cNvSpPr txBox="1"/>
            <p:nvPr/>
          </p:nvSpPr>
          <p:spPr>
            <a:xfrm>
              <a:off x="6818252" y="1249941"/>
              <a:ext cx="2934587" cy="34171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3600" b="0">
                  <a:solidFill>
                    <a:srgbClr val="1C75BC"/>
                  </a:solidFill>
                  <a:latin typeface="汉仪趣黑W" panose="00020600040101010101" pitchFamily="18" charset="-122"/>
                  <a:ea typeface="汉仪趣黑W" panose="00020600040101010101" pitchFamily="18" charset="-122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zh-CN" sz="2000" dirty="0">
                  <a:solidFill>
                    <a:schemeClr val="accent2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sym typeface="HappyZcool-2016" panose="02010600030101010101" pitchFamily="2" charset="-122"/>
                </a:rPr>
                <a:t>- </a:t>
              </a:r>
              <a:r>
                <a:rPr lang="zh-CN" altLang="en-US" sz="2000" dirty="0">
                  <a:solidFill>
                    <a:schemeClr val="accent2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sym typeface="HappyZcool-2016" panose="02010600030101010101" pitchFamily="2" charset="-122"/>
                </a:rPr>
                <a:t>大作业答辩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3C4F2C8-5F45-4CB3-9089-3C5A196A68D8}"/>
              </a:ext>
            </a:extLst>
          </p:cNvPr>
          <p:cNvGrpSpPr/>
          <p:nvPr/>
        </p:nvGrpSpPr>
        <p:grpSpPr>
          <a:xfrm>
            <a:off x="4474390" y="2898412"/>
            <a:ext cx="1529775" cy="1198981"/>
            <a:chOff x="6818250" y="865572"/>
            <a:chExt cx="2934589" cy="938416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42FF8F8-BABD-4EC0-881E-3DD6BC787CBB}"/>
                </a:ext>
              </a:extLst>
            </p:cNvPr>
            <p:cNvSpPr txBox="1"/>
            <p:nvPr/>
          </p:nvSpPr>
          <p:spPr>
            <a:xfrm>
              <a:off x="6818250" y="865572"/>
              <a:ext cx="2695204" cy="50586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3600" b="0">
                  <a:solidFill>
                    <a:srgbClr val="1C75BC"/>
                  </a:solidFill>
                  <a:latin typeface="汉仪趣黑W" panose="00020600040101010101" pitchFamily="18" charset="-122"/>
                  <a:ea typeface="汉仪趣黑W" panose="00020600040101010101" pitchFamily="18" charset="-122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zh-CN" dirty="0">
                  <a:solidFill>
                    <a:srgbClr val="F4D102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  <a:sym typeface="HappyZcool-2016" panose="02010600030101010101" pitchFamily="2" charset="-122"/>
                </a:rPr>
                <a:t>11</a:t>
              </a:r>
              <a:r>
                <a:rPr lang="zh-CN" altLang="en-US" dirty="0">
                  <a:solidFill>
                    <a:srgbClr val="F4D102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  <a:sym typeface="HappyZcool-2016" panose="02010600030101010101" pitchFamily="2" charset="-122"/>
                </a:rPr>
                <a:t>周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3C58880-9CE4-40B4-AE90-21D2E1373E90}"/>
                </a:ext>
              </a:extLst>
            </p:cNvPr>
            <p:cNvSpPr txBox="1"/>
            <p:nvPr/>
          </p:nvSpPr>
          <p:spPr>
            <a:xfrm>
              <a:off x="6818250" y="1249941"/>
              <a:ext cx="2934589" cy="55404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3600" b="0">
                  <a:solidFill>
                    <a:srgbClr val="1C75BC"/>
                  </a:solidFill>
                  <a:latin typeface="汉仪趣黑W" panose="00020600040101010101" pitchFamily="18" charset="-122"/>
                  <a:ea typeface="汉仪趣黑W" panose="00020600040101010101" pitchFamily="18" charset="-122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zh-CN" sz="2000" dirty="0">
                  <a:solidFill>
                    <a:schemeClr val="accent2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sym typeface="HappyZcool-2016" panose="02010600030101010101" pitchFamily="2" charset="-122"/>
                </a:rPr>
                <a:t>- </a:t>
              </a:r>
              <a:r>
                <a:rPr lang="zh-CN" altLang="en-US" sz="2000" dirty="0">
                  <a:solidFill>
                    <a:schemeClr val="accent2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sym typeface="HappyZcool-2016" panose="02010600030101010101" pitchFamily="2" charset="-122"/>
                </a:rPr>
                <a:t>中期答辩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539DC41-5648-41FA-9E40-F9028AA11222}"/>
              </a:ext>
            </a:extLst>
          </p:cNvPr>
          <p:cNvGrpSpPr/>
          <p:nvPr/>
        </p:nvGrpSpPr>
        <p:grpSpPr>
          <a:xfrm>
            <a:off x="7119592" y="3490392"/>
            <a:ext cx="3349416" cy="1491095"/>
            <a:chOff x="6818250" y="865572"/>
            <a:chExt cx="2934589" cy="1205495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98FB27C-54CD-4EA6-90DF-9331F832A349}"/>
                </a:ext>
              </a:extLst>
            </p:cNvPr>
            <p:cNvSpPr txBox="1"/>
            <p:nvPr/>
          </p:nvSpPr>
          <p:spPr>
            <a:xfrm>
              <a:off x="6818250" y="865572"/>
              <a:ext cx="2695205" cy="52253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3600" b="0">
                  <a:solidFill>
                    <a:srgbClr val="1C75BC"/>
                  </a:solidFill>
                  <a:latin typeface="汉仪趣黑W" panose="00020600040101010101" pitchFamily="18" charset="-122"/>
                  <a:ea typeface="汉仪趣黑W" panose="00020600040101010101" pitchFamily="18" charset="-122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zh-CN" dirty="0">
                  <a:solidFill>
                    <a:srgbClr val="F4D102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  <a:sym typeface="HappyZcool-2016" panose="02010600030101010101" pitchFamily="2" charset="-122"/>
                </a:rPr>
                <a:t>12-15</a:t>
              </a:r>
              <a:r>
                <a:rPr lang="zh-CN" altLang="en-US" dirty="0">
                  <a:solidFill>
                    <a:srgbClr val="F4D102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  <a:sym typeface="HappyZcool-2016" panose="02010600030101010101" pitchFamily="2" charset="-122"/>
                </a:rPr>
                <a:t>周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BB33D4D-AB17-433F-B4C9-FA00B386ABA9}"/>
                </a:ext>
              </a:extLst>
            </p:cNvPr>
            <p:cNvSpPr txBox="1"/>
            <p:nvPr/>
          </p:nvSpPr>
          <p:spPr>
            <a:xfrm>
              <a:off x="6818251" y="1249941"/>
              <a:ext cx="2934588" cy="82112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3600" b="0">
                  <a:solidFill>
                    <a:srgbClr val="1C75BC"/>
                  </a:solidFill>
                  <a:latin typeface="汉仪趣黑W" panose="00020600040101010101" pitchFamily="18" charset="-122"/>
                  <a:ea typeface="汉仪趣黑W" panose="00020600040101010101" pitchFamily="18" charset="-122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zh-CN" sz="2000" dirty="0">
                  <a:solidFill>
                    <a:schemeClr val="accent2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sym typeface="HappyZcool-2016" panose="02010600030101010101" pitchFamily="2" charset="-122"/>
                </a:rPr>
                <a:t>- </a:t>
              </a:r>
              <a:r>
                <a:rPr lang="zh-CN" altLang="en-US" sz="2000" dirty="0">
                  <a:solidFill>
                    <a:schemeClr val="accent2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sym typeface="HappyZcool-2016" panose="02010600030101010101" pitchFamily="2" charset="-122"/>
                </a:rPr>
                <a:t>完善交互模块</a:t>
              </a:r>
              <a:endParaRPr lang="en-US" altLang="zh-CN" sz="2000" dirty="0">
                <a:solidFill>
                  <a:schemeClr val="accent2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sym typeface="HappyZcool-2016" panose="02010600030101010101" pitchFamily="2" charset="-122"/>
              </a:endParaRPr>
            </a:p>
            <a:p>
              <a:pPr>
                <a:lnSpc>
                  <a:spcPct val="100000"/>
                </a:lnSpc>
              </a:pPr>
              <a:r>
                <a:rPr lang="en-US" altLang="zh-CN" sz="2000" dirty="0">
                  <a:solidFill>
                    <a:schemeClr val="accent2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sym typeface="HappyZcool-2016" panose="02010600030101010101" pitchFamily="2" charset="-122"/>
                </a:rPr>
                <a:t>- </a:t>
              </a:r>
              <a:r>
                <a:rPr lang="zh-CN" altLang="en-US" sz="2000" dirty="0">
                  <a:solidFill>
                    <a:schemeClr val="accent2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sym typeface="HappyZcool-2016" panose="02010600030101010101" pitchFamily="2" charset="-122"/>
                </a:rPr>
                <a:t>提高模型检索准确度效率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5E8EB6AA-9A18-4FA6-8179-EBDF0552B960}"/>
              </a:ext>
            </a:extLst>
          </p:cNvPr>
          <p:cNvGrpSpPr/>
          <p:nvPr/>
        </p:nvGrpSpPr>
        <p:grpSpPr>
          <a:xfrm>
            <a:off x="1439841" y="3944186"/>
            <a:ext cx="3121679" cy="1841642"/>
            <a:chOff x="6535099" y="865572"/>
            <a:chExt cx="3121679" cy="1366010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2285A15-A991-41B2-859A-BE36A401E400}"/>
                </a:ext>
              </a:extLst>
            </p:cNvPr>
            <p:cNvSpPr txBox="1"/>
            <p:nvPr/>
          </p:nvSpPr>
          <p:spPr>
            <a:xfrm>
              <a:off x="6818250" y="865572"/>
              <a:ext cx="2695205" cy="47940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3600" b="0">
                  <a:solidFill>
                    <a:srgbClr val="1C75BC"/>
                  </a:solidFill>
                  <a:latin typeface="汉仪趣黑W" panose="00020600040101010101" pitchFamily="18" charset="-122"/>
                  <a:ea typeface="汉仪趣黑W" panose="00020600040101010101" pitchFamily="18" charset="-122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zh-CN" dirty="0">
                  <a:solidFill>
                    <a:srgbClr val="F4D102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  <a:sym typeface="HappyZcool-2016" panose="02010600030101010101" pitchFamily="2" charset="-122"/>
                </a:rPr>
                <a:t>6-10</a:t>
              </a:r>
              <a:r>
                <a:rPr lang="zh-CN" altLang="en-US" dirty="0">
                  <a:solidFill>
                    <a:srgbClr val="F4D102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  <a:sym typeface="HappyZcool-2016" panose="02010600030101010101" pitchFamily="2" charset="-122"/>
                </a:rPr>
                <a:t>周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65E7A282-7DC7-4F48-91BF-9266EA6850BD}"/>
                </a:ext>
              </a:extLst>
            </p:cNvPr>
            <p:cNvSpPr txBox="1"/>
            <p:nvPr/>
          </p:nvSpPr>
          <p:spPr>
            <a:xfrm>
              <a:off x="6535099" y="1249941"/>
              <a:ext cx="3121679" cy="98164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3600" b="0">
                  <a:solidFill>
                    <a:srgbClr val="1C75BC"/>
                  </a:solidFill>
                  <a:latin typeface="汉仪趣黑W" panose="00020600040101010101" pitchFamily="18" charset="-122"/>
                  <a:ea typeface="汉仪趣黑W" panose="00020600040101010101" pitchFamily="18" charset="-122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sz="2000" dirty="0">
                  <a:solidFill>
                    <a:schemeClr val="accent2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sym typeface="HappyZcool-2016" panose="02010600030101010101" pitchFamily="2" charset="-122"/>
                </a:rPr>
                <a:t>√ </a:t>
              </a:r>
              <a:r>
                <a:rPr lang="en-US" altLang="zh-CN" sz="2000" dirty="0">
                  <a:solidFill>
                    <a:schemeClr val="accent2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sym typeface="HappyZcool-2016" panose="02010600030101010101" pitchFamily="2" charset="-122"/>
                </a:rPr>
                <a:t> </a:t>
              </a:r>
              <a:r>
                <a:rPr lang="zh-CN" altLang="en-US" sz="2000" dirty="0">
                  <a:solidFill>
                    <a:schemeClr val="accent2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sym typeface="HappyZcool-2016" panose="02010600030101010101" pitchFamily="2" charset="-122"/>
                </a:rPr>
                <a:t>搭建具有基础功能的</a:t>
              </a:r>
              <a:r>
                <a:rPr lang="en-US" altLang="zh-CN" sz="2000" dirty="0">
                  <a:solidFill>
                    <a:schemeClr val="accent2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sym typeface="HappyZcool-2016" panose="02010600030101010101" pitchFamily="2" charset="-122"/>
                </a:rPr>
                <a:t>VR</a:t>
              </a:r>
              <a:r>
                <a:rPr lang="zh-CN" altLang="en-US" sz="2000" dirty="0">
                  <a:solidFill>
                    <a:schemeClr val="accent2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sym typeface="HappyZcool-2016" panose="02010600030101010101" pitchFamily="2" charset="-122"/>
                </a:rPr>
                <a:t>程序</a:t>
              </a:r>
              <a:endParaRPr lang="en-US" altLang="zh-CN" sz="2000" dirty="0">
                <a:solidFill>
                  <a:schemeClr val="accent2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sym typeface="HappyZcool-2016" panose="02010600030101010101" pitchFamily="2" charset="-122"/>
              </a:endParaRPr>
            </a:p>
            <a:p>
              <a:pPr>
                <a:lnSpc>
                  <a:spcPct val="100000"/>
                </a:lnSpc>
              </a:pPr>
              <a:r>
                <a:rPr lang="zh-CN" altLang="en-US" sz="2000" dirty="0">
                  <a:solidFill>
                    <a:schemeClr val="accent2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sym typeface="HappyZcool-2016" panose="02010600030101010101" pitchFamily="2" charset="-122"/>
                </a:rPr>
                <a:t>√ 搭建具有一定准确度的模型检索系统</a:t>
              </a:r>
            </a:p>
          </p:txBody>
        </p:sp>
      </p:grpSp>
      <p:sp>
        <p:nvSpPr>
          <p:cNvPr id="28" name="Freeform 9">
            <a:extLst>
              <a:ext uri="{FF2B5EF4-FFF2-40B4-BE49-F238E27FC236}">
                <a16:creationId xmlns:a16="http://schemas.microsoft.com/office/drawing/2014/main" id="{94978F1B-8E35-4E39-8BB9-E426D7691D5D}"/>
              </a:ext>
            </a:extLst>
          </p:cNvPr>
          <p:cNvSpPr>
            <a:spLocks noEditPoints="1"/>
          </p:cNvSpPr>
          <p:nvPr/>
        </p:nvSpPr>
        <p:spPr bwMode="auto">
          <a:xfrm>
            <a:off x="330203" y="203363"/>
            <a:ext cx="1493820" cy="751980"/>
          </a:xfrm>
          <a:custGeom>
            <a:avLst/>
            <a:gdLst>
              <a:gd name="T0" fmla="*/ 192 w 661"/>
              <a:gd name="T1" fmla="*/ 308 h 330"/>
              <a:gd name="T2" fmla="*/ 21 w 661"/>
              <a:gd name="T3" fmla="*/ 275 h 330"/>
              <a:gd name="T4" fmla="*/ 32 w 661"/>
              <a:gd name="T5" fmla="*/ 90 h 330"/>
              <a:gd name="T6" fmla="*/ 156 w 661"/>
              <a:gd name="T7" fmla="*/ 61 h 330"/>
              <a:gd name="T8" fmla="*/ 354 w 661"/>
              <a:gd name="T9" fmla="*/ 55 h 330"/>
              <a:gd name="T10" fmla="*/ 568 w 661"/>
              <a:gd name="T11" fmla="*/ 63 h 330"/>
              <a:gd name="T12" fmla="*/ 656 w 661"/>
              <a:gd name="T13" fmla="*/ 126 h 330"/>
              <a:gd name="T14" fmla="*/ 502 w 661"/>
              <a:gd name="T15" fmla="*/ 278 h 330"/>
              <a:gd name="T16" fmla="*/ 356 w 661"/>
              <a:gd name="T17" fmla="*/ 288 h 330"/>
              <a:gd name="T18" fmla="*/ 141 w 661"/>
              <a:gd name="T19" fmla="*/ 129 h 330"/>
              <a:gd name="T20" fmla="*/ 338 w 661"/>
              <a:gd name="T21" fmla="*/ 178 h 330"/>
              <a:gd name="T22" fmla="*/ 338 w 661"/>
              <a:gd name="T23" fmla="*/ 178 h 330"/>
              <a:gd name="T24" fmla="*/ 372 w 661"/>
              <a:gd name="T25" fmla="*/ 166 h 330"/>
              <a:gd name="T26" fmla="*/ 399 w 661"/>
              <a:gd name="T27" fmla="*/ 171 h 330"/>
              <a:gd name="T28" fmla="*/ 397 w 661"/>
              <a:gd name="T29" fmla="*/ 165 h 330"/>
              <a:gd name="T30" fmla="*/ 144 w 661"/>
              <a:gd name="T31" fmla="*/ 175 h 330"/>
              <a:gd name="T32" fmla="*/ 147 w 661"/>
              <a:gd name="T33" fmla="*/ 148 h 330"/>
              <a:gd name="T34" fmla="*/ 342 w 661"/>
              <a:gd name="T35" fmla="*/ 104 h 330"/>
              <a:gd name="T36" fmla="*/ 343 w 661"/>
              <a:gd name="T37" fmla="*/ 148 h 330"/>
              <a:gd name="T38" fmla="*/ 396 w 661"/>
              <a:gd name="T39" fmla="*/ 144 h 330"/>
              <a:gd name="T40" fmla="*/ 397 w 661"/>
              <a:gd name="T41" fmla="*/ 99 h 330"/>
              <a:gd name="T42" fmla="*/ 403 w 661"/>
              <a:gd name="T43" fmla="*/ 102 h 330"/>
              <a:gd name="T44" fmla="*/ 375 w 661"/>
              <a:gd name="T45" fmla="*/ 105 h 330"/>
              <a:gd name="T46" fmla="*/ 370 w 661"/>
              <a:gd name="T47" fmla="*/ 148 h 330"/>
              <a:gd name="T48" fmla="*/ 362 w 661"/>
              <a:gd name="T49" fmla="*/ 126 h 330"/>
              <a:gd name="T50" fmla="*/ 256 w 661"/>
              <a:gd name="T51" fmla="*/ 170 h 330"/>
              <a:gd name="T52" fmla="*/ 256 w 661"/>
              <a:gd name="T53" fmla="*/ 130 h 330"/>
              <a:gd name="T54" fmla="*/ 229 w 661"/>
              <a:gd name="T55" fmla="*/ 148 h 330"/>
              <a:gd name="T56" fmla="*/ 243 w 661"/>
              <a:gd name="T57" fmla="*/ 135 h 330"/>
              <a:gd name="T58" fmla="*/ 127 w 661"/>
              <a:gd name="T59" fmla="*/ 237 h 330"/>
              <a:gd name="T60" fmla="*/ 252 w 661"/>
              <a:gd name="T61" fmla="*/ 214 h 330"/>
              <a:gd name="T62" fmla="*/ 124 w 661"/>
              <a:gd name="T63" fmla="*/ 245 h 330"/>
              <a:gd name="T64" fmla="*/ 275 w 661"/>
              <a:gd name="T65" fmla="*/ 173 h 330"/>
              <a:gd name="T66" fmla="*/ 316 w 661"/>
              <a:gd name="T67" fmla="*/ 144 h 330"/>
              <a:gd name="T68" fmla="*/ 308 w 661"/>
              <a:gd name="T69" fmla="*/ 177 h 330"/>
              <a:gd name="T70" fmla="*/ 276 w 661"/>
              <a:gd name="T71" fmla="*/ 155 h 330"/>
              <a:gd name="T72" fmla="*/ 207 w 661"/>
              <a:gd name="T73" fmla="*/ 103 h 330"/>
              <a:gd name="T74" fmla="*/ 203 w 661"/>
              <a:gd name="T75" fmla="*/ 161 h 330"/>
              <a:gd name="T76" fmla="*/ 197 w 661"/>
              <a:gd name="T77" fmla="*/ 169 h 330"/>
              <a:gd name="T78" fmla="*/ 161 w 661"/>
              <a:gd name="T79" fmla="*/ 155 h 330"/>
              <a:gd name="T80" fmla="*/ 199 w 661"/>
              <a:gd name="T81" fmla="*/ 111 h 330"/>
              <a:gd name="T82" fmla="*/ 185 w 661"/>
              <a:gd name="T83" fmla="*/ 143 h 330"/>
              <a:gd name="T84" fmla="*/ 195 w 661"/>
              <a:gd name="T85" fmla="*/ 154 h 330"/>
              <a:gd name="T86" fmla="*/ 206 w 661"/>
              <a:gd name="T87" fmla="*/ 208 h 330"/>
              <a:gd name="T88" fmla="*/ 98 w 661"/>
              <a:gd name="T89" fmla="*/ 222 h 330"/>
              <a:gd name="T90" fmla="*/ 287 w 661"/>
              <a:gd name="T91" fmla="*/ 193 h 330"/>
              <a:gd name="T92" fmla="*/ 181 w 661"/>
              <a:gd name="T93" fmla="*/ 65 h 330"/>
              <a:gd name="T94" fmla="*/ 35 w 661"/>
              <a:gd name="T95" fmla="*/ 98 h 330"/>
              <a:gd name="T96" fmla="*/ 87 w 661"/>
              <a:gd name="T97" fmla="*/ 289 h 330"/>
              <a:gd name="T98" fmla="*/ 353 w 661"/>
              <a:gd name="T99" fmla="*/ 232 h 330"/>
              <a:gd name="T100" fmla="*/ 363 w 661"/>
              <a:gd name="T101" fmla="*/ 297 h 330"/>
              <a:gd name="T102" fmla="*/ 539 w 661"/>
              <a:gd name="T103" fmla="*/ 217 h 330"/>
              <a:gd name="T104" fmla="*/ 645 w 661"/>
              <a:gd name="T105" fmla="*/ 129 h 330"/>
              <a:gd name="T106" fmla="*/ 515 w 661"/>
              <a:gd name="T107" fmla="*/ 49 h 330"/>
              <a:gd name="T108" fmla="*/ 361 w 661"/>
              <a:gd name="T109" fmla="*/ 52 h 330"/>
              <a:gd name="T110" fmla="*/ 244 w 661"/>
              <a:gd name="T111" fmla="*/ 65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61" h="330">
                <a:moveTo>
                  <a:pt x="357" y="264"/>
                </a:moveTo>
                <a:cubicBezTo>
                  <a:pt x="343" y="268"/>
                  <a:pt x="330" y="272"/>
                  <a:pt x="317" y="275"/>
                </a:cubicBezTo>
                <a:cubicBezTo>
                  <a:pt x="295" y="281"/>
                  <a:pt x="273" y="287"/>
                  <a:pt x="251" y="293"/>
                </a:cubicBezTo>
                <a:cubicBezTo>
                  <a:pt x="231" y="298"/>
                  <a:pt x="212" y="304"/>
                  <a:pt x="192" y="308"/>
                </a:cubicBezTo>
                <a:cubicBezTo>
                  <a:pt x="164" y="313"/>
                  <a:pt x="136" y="319"/>
                  <a:pt x="107" y="319"/>
                </a:cubicBezTo>
                <a:cubicBezTo>
                  <a:pt x="99" y="319"/>
                  <a:pt x="90" y="318"/>
                  <a:pt x="82" y="317"/>
                </a:cubicBezTo>
                <a:cubicBezTo>
                  <a:pt x="69" y="316"/>
                  <a:pt x="58" y="310"/>
                  <a:pt x="48" y="301"/>
                </a:cubicBezTo>
                <a:cubicBezTo>
                  <a:pt x="39" y="292"/>
                  <a:pt x="29" y="285"/>
                  <a:pt x="21" y="275"/>
                </a:cubicBezTo>
                <a:cubicBezTo>
                  <a:pt x="8" y="261"/>
                  <a:pt x="3" y="244"/>
                  <a:pt x="1" y="226"/>
                </a:cubicBezTo>
                <a:cubicBezTo>
                  <a:pt x="0" y="215"/>
                  <a:pt x="1" y="203"/>
                  <a:pt x="1" y="191"/>
                </a:cubicBezTo>
                <a:cubicBezTo>
                  <a:pt x="1" y="164"/>
                  <a:pt x="7" y="137"/>
                  <a:pt x="19" y="112"/>
                </a:cubicBezTo>
                <a:cubicBezTo>
                  <a:pt x="23" y="105"/>
                  <a:pt x="27" y="97"/>
                  <a:pt x="32" y="90"/>
                </a:cubicBezTo>
                <a:cubicBezTo>
                  <a:pt x="36" y="84"/>
                  <a:pt x="43" y="81"/>
                  <a:pt x="49" y="78"/>
                </a:cubicBezTo>
                <a:cubicBezTo>
                  <a:pt x="63" y="71"/>
                  <a:pt x="79" y="68"/>
                  <a:pt x="95" y="67"/>
                </a:cubicBezTo>
                <a:cubicBezTo>
                  <a:pt x="103" y="66"/>
                  <a:pt x="112" y="64"/>
                  <a:pt x="120" y="64"/>
                </a:cubicBezTo>
                <a:cubicBezTo>
                  <a:pt x="132" y="62"/>
                  <a:pt x="144" y="61"/>
                  <a:pt x="156" y="61"/>
                </a:cubicBezTo>
                <a:cubicBezTo>
                  <a:pt x="202" y="59"/>
                  <a:pt x="247" y="59"/>
                  <a:pt x="292" y="61"/>
                </a:cubicBezTo>
                <a:cubicBezTo>
                  <a:pt x="306" y="61"/>
                  <a:pt x="320" y="62"/>
                  <a:pt x="334" y="63"/>
                </a:cubicBezTo>
                <a:cubicBezTo>
                  <a:pt x="338" y="63"/>
                  <a:pt x="341" y="63"/>
                  <a:pt x="345" y="63"/>
                </a:cubicBezTo>
                <a:cubicBezTo>
                  <a:pt x="351" y="62"/>
                  <a:pt x="353" y="61"/>
                  <a:pt x="354" y="55"/>
                </a:cubicBezTo>
                <a:cubicBezTo>
                  <a:pt x="356" y="46"/>
                  <a:pt x="358" y="37"/>
                  <a:pt x="362" y="29"/>
                </a:cubicBezTo>
                <a:cubicBezTo>
                  <a:pt x="372" y="8"/>
                  <a:pt x="391" y="0"/>
                  <a:pt x="412" y="5"/>
                </a:cubicBezTo>
                <a:cubicBezTo>
                  <a:pt x="426" y="8"/>
                  <a:pt x="439" y="13"/>
                  <a:pt x="452" y="17"/>
                </a:cubicBezTo>
                <a:cubicBezTo>
                  <a:pt x="491" y="30"/>
                  <a:pt x="529" y="47"/>
                  <a:pt x="568" y="63"/>
                </a:cubicBezTo>
                <a:cubicBezTo>
                  <a:pt x="582" y="68"/>
                  <a:pt x="596" y="76"/>
                  <a:pt x="610" y="84"/>
                </a:cubicBezTo>
                <a:cubicBezTo>
                  <a:pt x="620" y="89"/>
                  <a:pt x="630" y="95"/>
                  <a:pt x="640" y="100"/>
                </a:cubicBezTo>
                <a:cubicBezTo>
                  <a:pt x="650" y="105"/>
                  <a:pt x="655" y="113"/>
                  <a:pt x="655" y="123"/>
                </a:cubicBezTo>
                <a:cubicBezTo>
                  <a:pt x="655" y="124"/>
                  <a:pt x="655" y="125"/>
                  <a:pt x="656" y="126"/>
                </a:cubicBezTo>
                <a:cubicBezTo>
                  <a:pt x="661" y="147"/>
                  <a:pt x="653" y="162"/>
                  <a:pt x="639" y="175"/>
                </a:cubicBezTo>
                <a:cubicBezTo>
                  <a:pt x="626" y="186"/>
                  <a:pt x="614" y="198"/>
                  <a:pt x="600" y="207"/>
                </a:cubicBezTo>
                <a:cubicBezTo>
                  <a:pt x="598" y="208"/>
                  <a:pt x="596" y="210"/>
                  <a:pt x="594" y="211"/>
                </a:cubicBezTo>
                <a:cubicBezTo>
                  <a:pt x="566" y="237"/>
                  <a:pt x="533" y="257"/>
                  <a:pt x="502" y="278"/>
                </a:cubicBezTo>
                <a:cubicBezTo>
                  <a:pt x="496" y="282"/>
                  <a:pt x="490" y="286"/>
                  <a:pt x="484" y="290"/>
                </a:cubicBezTo>
                <a:cubicBezTo>
                  <a:pt x="462" y="304"/>
                  <a:pt x="439" y="315"/>
                  <a:pt x="415" y="325"/>
                </a:cubicBezTo>
                <a:cubicBezTo>
                  <a:pt x="402" y="330"/>
                  <a:pt x="389" y="329"/>
                  <a:pt x="377" y="323"/>
                </a:cubicBezTo>
                <a:cubicBezTo>
                  <a:pt x="362" y="317"/>
                  <a:pt x="355" y="304"/>
                  <a:pt x="356" y="288"/>
                </a:cubicBezTo>
                <a:cubicBezTo>
                  <a:pt x="357" y="283"/>
                  <a:pt x="357" y="277"/>
                  <a:pt x="358" y="271"/>
                </a:cubicBezTo>
                <a:cubicBezTo>
                  <a:pt x="358" y="269"/>
                  <a:pt x="357" y="267"/>
                  <a:pt x="357" y="264"/>
                </a:cubicBezTo>
                <a:close/>
                <a:moveTo>
                  <a:pt x="144" y="136"/>
                </a:moveTo>
                <a:cubicBezTo>
                  <a:pt x="142" y="132"/>
                  <a:pt x="141" y="131"/>
                  <a:pt x="141" y="129"/>
                </a:cubicBezTo>
                <a:cubicBezTo>
                  <a:pt x="141" y="127"/>
                  <a:pt x="141" y="125"/>
                  <a:pt x="144" y="125"/>
                </a:cubicBezTo>
                <a:cubicBezTo>
                  <a:pt x="147" y="125"/>
                  <a:pt x="147" y="127"/>
                  <a:pt x="147" y="129"/>
                </a:cubicBezTo>
                <a:cubicBezTo>
                  <a:pt x="147" y="131"/>
                  <a:pt x="146" y="132"/>
                  <a:pt x="144" y="136"/>
                </a:cubicBezTo>
                <a:close/>
                <a:moveTo>
                  <a:pt x="338" y="178"/>
                </a:moveTo>
                <a:cubicBezTo>
                  <a:pt x="336" y="175"/>
                  <a:pt x="334" y="174"/>
                  <a:pt x="333" y="172"/>
                </a:cubicBezTo>
                <a:cubicBezTo>
                  <a:pt x="332" y="169"/>
                  <a:pt x="334" y="167"/>
                  <a:pt x="337" y="167"/>
                </a:cubicBezTo>
                <a:cubicBezTo>
                  <a:pt x="340" y="166"/>
                  <a:pt x="344" y="168"/>
                  <a:pt x="343" y="170"/>
                </a:cubicBezTo>
                <a:cubicBezTo>
                  <a:pt x="342" y="173"/>
                  <a:pt x="340" y="175"/>
                  <a:pt x="338" y="178"/>
                </a:cubicBezTo>
                <a:close/>
                <a:moveTo>
                  <a:pt x="361" y="175"/>
                </a:moveTo>
                <a:cubicBezTo>
                  <a:pt x="361" y="173"/>
                  <a:pt x="360" y="172"/>
                  <a:pt x="361" y="171"/>
                </a:cubicBezTo>
                <a:cubicBezTo>
                  <a:pt x="363" y="169"/>
                  <a:pt x="366" y="167"/>
                  <a:pt x="369" y="164"/>
                </a:cubicBezTo>
                <a:cubicBezTo>
                  <a:pt x="369" y="164"/>
                  <a:pt x="372" y="165"/>
                  <a:pt x="372" y="166"/>
                </a:cubicBezTo>
                <a:cubicBezTo>
                  <a:pt x="373" y="171"/>
                  <a:pt x="369" y="176"/>
                  <a:pt x="364" y="177"/>
                </a:cubicBezTo>
                <a:cubicBezTo>
                  <a:pt x="363" y="177"/>
                  <a:pt x="362" y="175"/>
                  <a:pt x="361" y="175"/>
                </a:cubicBezTo>
                <a:close/>
                <a:moveTo>
                  <a:pt x="400" y="168"/>
                </a:moveTo>
                <a:cubicBezTo>
                  <a:pt x="399" y="169"/>
                  <a:pt x="399" y="170"/>
                  <a:pt x="399" y="171"/>
                </a:cubicBezTo>
                <a:cubicBezTo>
                  <a:pt x="397" y="174"/>
                  <a:pt x="397" y="178"/>
                  <a:pt x="392" y="178"/>
                </a:cubicBezTo>
                <a:cubicBezTo>
                  <a:pt x="391" y="178"/>
                  <a:pt x="390" y="177"/>
                  <a:pt x="390" y="176"/>
                </a:cubicBezTo>
                <a:cubicBezTo>
                  <a:pt x="388" y="172"/>
                  <a:pt x="389" y="167"/>
                  <a:pt x="393" y="165"/>
                </a:cubicBezTo>
                <a:cubicBezTo>
                  <a:pt x="394" y="164"/>
                  <a:pt x="396" y="164"/>
                  <a:pt x="397" y="165"/>
                </a:cubicBezTo>
                <a:cubicBezTo>
                  <a:pt x="398" y="165"/>
                  <a:pt x="399" y="167"/>
                  <a:pt x="400" y="168"/>
                </a:cubicBezTo>
                <a:close/>
                <a:moveTo>
                  <a:pt x="149" y="150"/>
                </a:moveTo>
                <a:cubicBezTo>
                  <a:pt x="148" y="152"/>
                  <a:pt x="148" y="154"/>
                  <a:pt x="147" y="156"/>
                </a:cubicBezTo>
                <a:cubicBezTo>
                  <a:pt x="146" y="162"/>
                  <a:pt x="143" y="168"/>
                  <a:pt x="144" y="175"/>
                </a:cubicBezTo>
                <a:cubicBezTo>
                  <a:pt x="144" y="178"/>
                  <a:pt x="142" y="180"/>
                  <a:pt x="139" y="179"/>
                </a:cubicBezTo>
                <a:cubicBezTo>
                  <a:pt x="136" y="178"/>
                  <a:pt x="135" y="176"/>
                  <a:pt x="136" y="173"/>
                </a:cubicBezTo>
                <a:cubicBezTo>
                  <a:pt x="139" y="165"/>
                  <a:pt x="142" y="157"/>
                  <a:pt x="145" y="149"/>
                </a:cubicBezTo>
                <a:cubicBezTo>
                  <a:pt x="145" y="149"/>
                  <a:pt x="146" y="148"/>
                  <a:pt x="147" y="148"/>
                </a:cubicBezTo>
                <a:cubicBezTo>
                  <a:pt x="148" y="148"/>
                  <a:pt x="148" y="149"/>
                  <a:pt x="149" y="150"/>
                </a:cubicBezTo>
                <a:close/>
                <a:moveTo>
                  <a:pt x="337" y="125"/>
                </a:moveTo>
                <a:cubicBezTo>
                  <a:pt x="338" y="119"/>
                  <a:pt x="339" y="112"/>
                  <a:pt x="340" y="106"/>
                </a:cubicBezTo>
                <a:cubicBezTo>
                  <a:pt x="340" y="105"/>
                  <a:pt x="341" y="104"/>
                  <a:pt x="342" y="104"/>
                </a:cubicBezTo>
                <a:cubicBezTo>
                  <a:pt x="343" y="105"/>
                  <a:pt x="345" y="105"/>
                  <a:pt x="345" y="106"/>
                </a:cubicBezTo>
                <a:cubicBezTo>
                  <a:pt x="346" y="109"/>
                  <a:pt x="346" y="112"/>
                  <a:pt x="346" y="115"/>
                </a:cubicBezTo>
                <a:cubicBezTo>
                  <a:pt x="344" y="124"/>
                  <a:pt x="344" y="134"/>
                  <a:pt x="345" y="143"/>
                </a:cubicBezTo>
                <a:cubicBezTo>
                  <a:pt x="345" y="145"/>
                  <a:pt x="346" y="148"/>
                  <a:pt x="343" y="148"/>
                </a:cubicBezTo>
                <a:cubicBezTo>
                  <a:pt x="341" y="147"/>
                  <a:pt x="339" y="145"/>
                  <a:pt x="339" y="143"/>
                </a:cubicBezTo>
                <a:cubicBezTo>
                  <a:pt x="338" y="137"/>
                  <a:pt x="338" y="131"/>
                  <a:pt x="337" y="125"/>
                </a:cubicBezTo>
                <a:close/>
                <a:moveTo>
                  <a:pt x="403" y="102"/>
                </a:moveTo>
                <a:cubicBezTo>
                  <a:pt x="401" y="116"/>
                  <a:pt x="398" y="130"/>
                  <a:pt x="396" y="144"/>
                </a:cubicBezTo>
                <a:cubicBezTo>
                  <a:pt x="396" y="144"/>
                  <a:pt x="395" y="145"/>
                  <a:pt x="394" y="145"/>
                </a:cubicBezTo>
                <a:cubicBezTo>
                  <a:pt x="393" y="145"/>
                  <a:pt x="392" y="144"/>
                  <a:pt x="392" y="143"/>
                </a:cubicBezTo>
                <a:cubicBezTo>
                  <a:pt x="391" y="143"/>
                  <a:pt x="391" y="141"/>
                  <a:pt x="391" y="140"/>
                </a:cubicBezTo>
                <a:cubicBezTo>
                  <a:pt x="393" y="127"/>
                  <a:pt x="395" y="113"/>
                  <a:pt x="397" y="99"/>
                </a:cubicBezTo>
                <a:cubicBezTo>
                  <a:pt x="397" y="98"/>
                  <a:pt x="398" y="97"/>
                  <a:pt x="399" y="96"/>
                </a:cubicBezTo>
                <a:cubicBezTo>
                  <a:pt x="399" y="96"/>
                  <a:pt x="401" y="95"/>
                  <a:pt x="401" y="95"/>
                </a:cubicBezTo>
                <a:cubicBezTo>
                  <a:pt x="402" y="96"/>
                  <a:pt x="403" y="97"/>
                  <a:pt x="403" y="97"/>
                </a:cubicBezTo>
                <a:cubicBezTo>
                  <a:pt x="403" y="99"/>
                  <a:pt x="403" y="100"/>
                  <a:pt x="403" y="102"/>
                </a:cubicBezTo>
                <a:close/>
                <a:moveTo>
                  <a:pt x="362" y="126"/>
                </a:moveTo>
                <a:cubicBezTo>
                  <a:pt x="364" y="118"/>
                  <a:pt x="366" y="110"/>
                  <a:pt x="368" y="102"/>
                </a:cubicBezTo>
                <a:cubicBezTo>
                  <a:pt x="369" y="100"/>
                  <a:pt x="371" y="97"/>
                  <a:pt x="373" y="98"/>
                </a:cubicBezTo>
                <a:cubicBezTo>
                  <a:pt x="375" y="99"/>
                  <a:pt x="374" y="103"/>
                  <a:pt x="375" y="105"/>
                </a:cubicBezTo>
                <a:cubicBezTo>
                  <a:pt x="375" y="106"/>
                  <a:pt x="374" y="107"/>
                  <a:pt x="374" y="108"/>
                </a:cubicBezTo>
                <a:cubicBezTo>
                  <a:pt x="369" y="119"/>
                  <a:pt x="369" y="130"/>
                  <a:pt x="372" y="141"/>
                </a:cubicBezTo>
                <a:cubicBezTo>
                  <a:pt x="372" y="142"/>
                  <a:pt x="372" y="143"/>
                  <a:pt x="372" y="144"/>
                </a:cubicBezTo>
                <a:cubicBezTo>
                  <a:pt x="372" y="146"/>
                  <a:pt x="373" y="148"/>
                  <a:pt x="370" y="148"/>
                </a:cubicBezTo>
                <a:cubicBezTo>
                  <a:pt x="369" y="148"/>
                  <a:pt x="367" y="147"/>
                  <a:pt x="367" y="145"/>
                </a:cubicBezTo>
                <a:cubicBezTo>
                  <a:pt x="365" y="140"/>
                  <a:pt x="364" y="135"/>
                  <a:pt x="363" y="129"/>
                </a:cubicBezTo>
                <a:cubicBezTo>
                  <a:pt x="363" y="128"/>
                  <a:pt x="363" y="127"/>
                  <a:pt x="363" y="126"/>
                </a:cubicBezTo>
                <a:cubicBezTo>
                  <a:pt x="363" y="126"/>
                  <a:pt x="363" y="126"/>
                  <a:pt x="362" y="126"/>
                </a:cubicBezTo>
                <a:close/>
                <a:moveTo>
                  <a:pt x="229" y="159"/>
                </a:moveTo>
                <a:cubicBezTo>
                  <a:pt x="229" y="163"/>
                  <a:pt x="232" y="165"/>
                  <a:pt x="235" y="166"/>
                </a:cubicBezTo>
                <a:cubicBezTo>
                  <a:pt x="240" y="168"/>
                  <a:pt x="245" y="168"/>
                  <a:pt x="250" y="169"/>
                </a:cubicBezTo>
                <a:cubicBezTo>
                  <a:pt x="252" y="169"/>
                  <a:pt x="256" y="166"/>
                  <a:pt x="256" y="170"/>
                </a:cubicBezTo>
                <a:cubicBezTo>
                  <a:pt x="256" y="171"/>
                  <a:pt x="252" y="173"/>
                  <a:pt x="250" y="174"/>
                </a:cubicBezTo>
                <a:cubicBezTo>
                  <a:pt x="244" y="174"/>
                  <a:pt x="239" y="175"/>
                  <a:pt x="233" y="173"/>
                </a:cubicBezTo>
                <a:cubicBezTo>
                  <a:pt x="221" y="170"/>
                  <a:pt x="216" y="158"/>
                  <a:pt x="222" y="147"/>
                </a:cubicBezTo>
                <a:cubicBezTo>
                  <a:pt x="229" y="132"/>
                  <a:pt x="242" y="126"/>
                  <a:pt x="256" y="130"/>
                </a:cubicBezTo>
                <a:cubicBezTo>
                  <a:pt x="261" y="131"/>
                  <a:pt x="263" y="135"/>
                  <a:pt x="261" y="139"/>
                </a:cubicBezTo>
                <a:cubicBezTo>
                  <a:pt x="260" y="142"/>
                  <a:pt x="257" y="145"/>
                  <a:pt x="255" y="147"/>
                </a:cubicBezTo>
                <a:cubicBezTo>
                  <a:pt x="249" y="153"/>
                  <a:pt x="240" y="156"/>
                  <a:pt x="229" y="159"/>
                </a:cubicBezTo>
                <a:close/>
                <a:moveTo>
                  <a:pt x="229" y="148"/>
                </a:moveTo>
                <a:cubicBezTo>
                  <a:pt x="230" y="149"/>
                  <a:pt x="231" y="150"/>
                  <a:pt x="232" y="150"/>
                </a:cubicBezTo>
                <a:cubicBezTo>
                  <a:pt x="238" y="151"/>
                  <a:pt x="243" y="148"/>
                  <a:pt x="247" y="145"/>
                </a:cubicBezTo>
                <a:cubicBezTo>
                  <a:pt x="250" y="143"/>
                  <a:pt x="253" y="142"/>
                  <a:pt x="253" y="138"/>
                </a:cubicBezTo>
                <a:cubicBezTo>
                  <a:pt x="252" y="136"/>
                  <a:pt x="247" y="134"/>
                  <a:pt x="243" y="135"/>
                </a:cubicBezTo>
                <a:cubicBezTo>
                  <a:pt x="237" y="137"/>
                  <a:pt x="233" y="140"/>
                  <a:pt x="230" y="146"/>
                </a:cubicBezTo>
                <a:cubicBezTo>
                  <a:pt x="229" y="146"/>
                  <a:pt x="229" y="147"/>
                  <a:pt x="229" y="148"/>
                </a:cubicBezTo>
                <a:close/>
                <a:moveTo>
                  <a:pt x="111" y="246"/>
                </a:moveTo>
                <a:cubicBezTo>
                  <a:pt x="117" y="240"/>
                  <a:pt x="123" y="239"/>
                  <a:pt x="127" y="237"/>
                </a:cubicBezTo>
                <a:cubicBezTo>
                  <a:pt x="144" y="233"/>
                  <a:pt x="161" y="229"/>
                  <a:pt x="177" y="225"/>
                </a:cubicBezTo>
                <a:cubicBezTo>
                  <a:pt x="200" y="221"/>
                  <a:pt x="222" y="217"/>
                  <a:pt x="245" y="213"/>
                </a:cubicBezTo>
                <a:cubicBezTo>
                  <a:pt x="247" y="212"/>
                  <a:pt x="249" y="212"/>
                  <a:pt x="251" y="213"/>
                </a:cubicBezTo>
                <a:cubicBezTo>
                  <a:pt x="251" y="213"/>
                  <a:pt x="252" y="214"/>
                  <a:pt x="252" y="214"/>
                </a:cubicBezTo>
                <a:cubicBezTo>
                  <a:pt x="252" y="215"/>
                  <a:pt x="252" y="217"/>
                  <a:pt x="251" y="217"/>
                </a:cubicBezTo>
                <a:cubicBezTo>
                  <a:pt x="248" y="218"/>
                  <a:pt x="244" y="219"/>
                  <a:pt x="241" y="220"/>
                </a:cubicBezTo>
                <a:cubicBezTo>
                  <a:pt x="228" y="222"/>
                  <a:pt x="215" y="224"/>
                  <a:pt x="202" y="227"/>
                </a:cubicBezTo>
                <a:cubicBezTo>
                  <a:pt x="176" y="232"/>
                  <a:pt x="150" y="239"/>
                  <a:pt x="124" y="245"/>
                </a:cubicBezTo>
                <a:cubicBezTo>
                  <a:pt x="121" y="245"/>
                  <a:pt x="118" y="245"/>
                  <a:pt x="111" y="246"/>
                </a:cubicBezTo>
                <a:close/>
                <a:moveTo>
                  <a:pt x="299" y="167"/>
                </a:moveTo>
                <a:cubicBezTo>
                  <a:pt x="295" y="169"/>
                  <a:pt x="291" y="171"/>
                  <a:pt x="287" y="173"/>
                </a:cubicBezTo>
                <a:cubicBezTo>
                  <a:pt x="283" y="174"/>
                  <a:pt x="278" y="174"/>
                  <a:pt x="275" y="173"/>
                </a:cubicBezTo>
                <a:cubicBezTo>
                  <a:pt x="268" y="171"/>
                  <a:pt x="265" y="164"/>
                  <a:pt x="268" y="157"/>
                </a:cubicBezTo>
                <a:cubicBezTo>
                  <a:pt x="277" y="144"/>
                  <a:pt x="289" y="137"/>
                  <a:pt x="304" y="134"/>
                </a:cubicBezTo>
                <a:cubicBezTo>
                  <a:pt x="306" y="133"/>
                  <a:pt x="309" y="133"/>
                  <a:pt x="311" y="134"/>
                </a:cubicBezTo>
                <a:cubicBezTo>
                  <a:pt x="316" y="135"/>
                  <a:pt x="318" y="140"/>
                  <a:pt x="316" y="144"/>
                </a:cubicBezTo>
                <a:cubicBezTo>
                  <a:pt x="316" y="146"/>
                  <a:pt x="315" y="147"/>
                  <a:pt x="314" y="149"/>
                </a:cubicBezTo>
                <a:cubicBezTo>
                  <a:pt x="310" y="157"/>
                  <a:pt x="306" y="165"/>
                  <a:pt x="313" y="174"/>
                </a:cubicBezTo>
                <a:cubicBezTo>
                  <a:pt x="313" y="174"/>
                  <a:pt x="313" y="176"/>
                  <a:pt x="312" y="176"/>
                </a:cubicBezTo>
                <a:cubicBezTo>
                  <a:pt x="311" y="177"/>
                  <a:pt x="309" y="178"/>
                  <a:pt x="308" y="177"/>
                </a:cubicBezTo>
                <a:cubicBezTo>
                  <a:pt x="305" y="174"/>
                  <a:pt x="303" y="170"/>
                  <a:pt x="299" y="167"/>
                </a:cubicBezTo>
                <a:close/>
                <a:moveTo>
                  <a:pt x="303" y="143"/>
                </a:moveTo>
                <a:cubicBezTo>
                  <a:pt x="303" y="141"/>
                  <a:pt x="301" y="139"/>
                  <a:pt x="298" y="140"/>
                </a:cubicBezTo>
                <a:cubicBezTo>
                  <a:pt x="289" y="143"/>
                  <a:pt x="282" y="148"/>
                  <a:pt x="276" y="155"/>
                </a:cubicBezTo>
                <a:cubicBezTo>
                  <a:pt x="274" y="158"/>
                  <a:pt x="273" y="161"/>
                  <a:pt x="275" y="164"/>
                </a:cubicBezTo>
                <a:cubicBezTo>
                  <a:pt x="276" y="167"/>
                  <a:pt x="279" y="167"/>
                  <a:pt x="282" y="167"/>
                </a:cubicBezTo>
                <a:cubicBezTo>
                  <a:pt x="294" y="166"/>
                  <a:pt x="303" y="155"/>
                  <a:pt x="303" y="143"/>
                </a:cubicBezTo>
                <a:close/>
                <a:moveTo>
                  <a:pt x="207" y="103"/>
                </a:moveTo>
                <a:cubicBezTo>
                  <a:pt x="202" y="113"/>
                  <a:pt x="203" y="123"/>
                  <a:pt x="203" y="133"/>
                </a:cubicBezTo>
                <a:cubicBezTo>
                  <a:pt x="203" y="134"/>
                  <a:pt x="202" y="135"/>
                  <a:pt x="203" y="136"/>
                </a:cubicBezTo>
                <a:cubicBezTo>
                  <a:pt x="204" y="140"/>
                  <a:pt x="207" y="144"/>
                  <a:pt x="207" y="148"/>
                </a:cubicBezTo>
                <a:cubicBezTo>
                  <a:pt x="207" y="152"/>
                  <a:pt x="204" y="157"/>
                  <a:pt x="203" y="161"/>
                </a:cubicBezTo>
                <a:cubicBezTo>
                  <a:pt x="203" y="163"/>
                  <a:pt x="205" y="165"/>
                  <a:pt x="206" y="168"/>
                </a:cubicBezTo>
                <a:cubicBezTo>
                  <a:pt x="207" y="169"/>
                  <a:pt x="208" y="172"/>
                  <a:pt x="206" y="173"/>
                </a:cubicBezTo>
                <a:cubicBezTo>
                  <a:pt x="204" y="173"/>
                  <a:pt x="202" y="173"/>
                  <a:pt x="200" y="172"/>
                </a:cubicBezTo>
                <a:cubicBezTo>
                  <a:pt x="199" y="172"/>
                  <a:pt x="198" y="170"/>
                  <a:pt x="197" y="169"/>
                </a:cubicBezTo>
                <a:cubicBezTo>
                  <a:pt x="195" y="167"/>
                  <a:pt x="193" y="167"/>
                  <a:pt x="190" y="168"/>
                </a:cubicBezTo>
                <a:cubicBezTo>
                  <a:pt x="186" y="170"/>
                  <a:pt x="181" y="172"/>
                  <a:pt x="176" y="174"/>
                </a:cubicBezTo>
                <a:cubicBezTo>
                  <a:pt x="171" y="175"/>
                  <a:pt x="166" y="174"/>
                  <a:pt x="163" y="170"/>
                </a:cubicBezTo>
                <a:cubicBezTo>
                  <a:pt x="159" y="165"/>
                  <a:pt x="159" y="160"/>
                  <a:pt x="161" y="155"/>
                </a:cubicBezTo>
                <a:cubicBezTo>
                  <a:pt x="163" y="150"/>
                  <a:pt x="167" y="146"/>
                  <a:pt x="172" y="143"/>
                </a:cubicBezTo>
                <a:cubicBezTo>
                  <a:pt x="177" y="140"/>
                  <a:pt x="183" y="138"/>
                  <a:pt x="189" y="135"/>
                </a:cubicBezTo>
                <a:cubicBezTo>
                  <a:pt x="195" y="133"/>
                  <a:pt x="195" y="133"/>
                  <a:pt x="196" y="127"/>
                </a:cubicBezTo>
                <a:cubicBezTo>
                  <a:pt x="197" y="121"/>
                  <a:pt x="197" y="116"/>
                  <a:pt x="199" y="111"/>
                </a:cubicBezTo>
                <a:cubicBezTo>
                  <a:pt x="200" y="107"/>
                  <a:pt x="202" y="105"/>
                  <a:pt x="204" y="102"/>
                </a:cubicBezTo>
                <a:cubicBezTo>
                  <a:pt x="205" y="102"/>
                  <a:pt x="206" y="103"/>
                  <a:pt x="207" y="103"/>
                </a:cubicBezTo>
                <a:close/>
                <a:moveTo>
                  <a:pt x="195" y="154"/>
                </a:moveTo>
                <a:cubicBezTo>
                  <a:pt x="195" y="148"/>
                  <a:pt x="189" y="142"/>
                  <a:pt x="185" y="143"/>
                </a:cubicBezTo>
                <a:cubicBezTo>
                  <a:pt x="177" y="145"/>
                  <a:pt x="171" y="149"/>
                  <a:pt x="167" y="157"/>
                </a:cubicBezTo>
                <a:cubicBezTo>
                  <a:pt x="165" y="162"/>
                  <a:pt x="169" y="168"/>
                  <a:pt x="174" y="167"/>
                </a:cubicBezTo>
                <a:cubicBezTo>
                  <a:pt x="181" y="167"/>
                  <a:pt x="187" y="164"/>
                  <a:pt x="191" y="159"/>
                </a:cubicBezTo>
                <a:cubicBezTo>
                  <a:pt x="193" y="158"/>
                  <a:pt x="194" y="155"/>
                  <a:pt x="195" y="154"/>
                </a:cubicBezTo>
                <a:close/>
                <a:moveTo>
                  <a:pt x="289" y="195"/>
                </a:moveTo>
                <a:cubicBezTo>
                  <a:pt x="289" y="196"/>
                  <a:pt x="288" y="197"/>
                  <a:pt x="288" y="197"/>
                </a:cubicBezTo>
                <a:cubicBezTo>
                  <a:pt x="286" y="198"/>
                  <a:pt x="284" y="199"/>
                  <a:pt x="282" y="199"/>
                </a:cubicBezTo>
                <a:cubicBezTo>
                  <a:pt x="257" y="202"/>
                  <a:pt x="231" y="206"/>
                  <a:pt x="206" y="208"/>
                </a:cubicBezTo>
                <a:cubicBezTo>
                  <a:pt x="171" y="211"/>
                  <a:pt x="137" y="216"/>
                  <a:pt x="104" y="225"/>
                </a:cubicBezTo>
                <a:cubicBezTo>
                  <a:pt x="102" y="225"/>
                  <a:pt x="100" y="225"/>
                  <a:pt x="98" y="224"/>
                </a:cubicBezTo>
                <a:cubicBezTo>
                  <a:pt x="98" y="224"/>
                  <a:pt x="98" y="224"/>
                  <a:pt x="98" y="223"/>
                </a:cubicBezTo>
                <a:cubicBezTo>
                  <a:pt x="97" y="223"/>
                  <a:pt x="97" y="222"/>
                  <a:pt x="98" y="222"/>
                </a:cubicBezTo>
                <a:cubicBezTo>
                  <a:pt x="99" y="221"/>
                  <a:pt x="101" y="219"/>
                  <a:pt x="103" y="219"/>
                </a:cubicBezTo>
                <a:cubicBezTo>
                  <a:pt x="123" y="215"/>
                  <a:pt x="143" y="209"/>
                  <a:pt x="164" y="206"/>
                </a:cubicBezTo>
                <a:cubicBezTo>
                  <a:pt x="202" y="201"/>
                  <a:pt x="241" y="197"/>
                  <a:pt x="279" y="193"/>
                </a:cubicBezTo>
                <a:cubicBezTo>
                  <a:pt x="282" y="193"/>
                  <a:pt x="285" y="193"/>
                  <a:pt x="287" y="193"/>
                </a:cubicBezTo>
                <a:cubicBezTo>
                  <a:pt x="288" y="193"/>
                  <a:pt x="288" y="194"/>
                  <a:pt x="289" y="195"/>
                </a:cubicBezTo>
                <a:close/>
                <a:moveTo>
                  <a:pt x="244" y="65"/>
                </a:moveTo>
                <a:cubicBezTo>
                  <a:pt x="244" y="65"/>
                  <a:pt x="244" y="65"/>
                  <a:pt x="244" y="65"/>
                </a:cubicBezTo>
                <a:cubicBezTo>
                  <a:pt x="223" y="65"/>
                  <a:pt x="202" y="65"/>
                  <a:pt x="181" y="65"/>
                </a:cubicBezTo>
                <a:cubicBezTo>
                  <a:pt x="165" y="66"/>
                  <a:pt x="148" y="66"/>
                  <a:pt x="131" y="67"/>
                </a:cubicBezTo>
                <a:cubicBezTo>
                  <a:pt x="117" y="68"/>
                  <a:pt x="103" y="70"/>
                  <a:pt x="89" y="73"/>
                </a:cubicBezTo>
                <a:cubicBezTo>
                  <a:pt x="79" y="74"/>
                  <a:pt x="68" y="77"/>
                  <a:pt x="58" y="80"/>
                </a:cubicBezTo>
                <a:cubicBezTo>
                  <a:pt x="48" y="83"/>
                  <a:pt x="41" y="89"/>
                  <a:pt x="35" y="98"/>
                </a:cubicBezTo>
                <a:cubicBezTo>
                  <a:pt x="24" y="113"/>
                  <a:pt x="18" y="130"/>
                  <a:pt x="13" y="148"/>
                </a:cubicBezTo>
                <a:cubicBezTo>
                  <a:pt x="5" y="176"/>
                  <a:pt x="7" y="204"/>
                  <a:pt x="9" y="233"/>
                </a:cubicBezTo>
                <a:cubicBezTo>
                  <a:pt x="10" y="245"/>
                  <a:pt x="15" y="258"/>
                  <a:pt x="24" y="267"/>
                </a:cubicBezTo>
                <a:cubicBezTo>
                  <a:pt x="41" y="285"/>
                  <a:pt x="63" y="291"/>
                  <a:pt x="87" y="289"/>
                </a:cubicBezTo>
                <a:cubicBezTo>
                  <a:pt x="105" y="288"/>
                  <a:pt x="122" y="285"/>
                  <a:pt x="139" y="283"/>
                </a:cubicBezTo>
                <a:cubicBezTo>
                  <a:pt x="169" y="280"/>
                  <a:pt x="200" y="274"/>
                  <a:pt x="230" y="266"/>
                </a:cubicBezTo>
                <a:cubicBezTo>
                  <a:pt x="245" y="262"/>
                  <a:pt x="260" y="258"/>
                  <a:pt x="275" y="254"/>
                </a:cubicBezTo>
                <a:cubicBezTo>
                  <a:pt x="301" y="246"/>
                  <a:pt x="328" y="242"/>
                  <a:pt x="353" y="232"/>
                </a:cubicBezTo>
                <a:cubicBezTo>
                  <a:pt x="355" y="231"/>
                  <a:pt x="359" y="231"/>
                  <a:pt x="362" y="231"/>
                </a:cubicBezTo>
                <a:cubicBezTo>
                  <a:pt x="367" y="232"/>
                  <a:pt x="368" y="234"/>
                  <a:pt x="368" y="240"/>
                </a:cubicBezTo>
                <a:cubicBezTo>
                  <a:pt x="366" y="255"/>
                  <a:pt x="365" y="270"/>
                  <a:pt x="363" y="285"/>
                </a:cubicBezTo>
                <a:cubicBezTo>
                  <a:pt x="363" y="289"/>
                  <a:pt x="362" y="293"/>
                  <a:pt x="363" y="297"/>
                </a:cubicBezTo>
                <a:cubicBezTo>
                  <a:pt x="364" y="308"/>
                  <a:pt x="377" y="317"/>
                  <a:pt x="387" y="312"/>
                </a:cubicBezTo>
                <a:cubicBezTo>
                  <a:pt x="389" y="312"/>
                  <a:pt x="391" y="311"/>
                  <a:pt x="393" y="310"/>
                </a:cubicBezTo>
                <a:cubicBezTo>
                  <a:pt x="414" y="300"/>
                  <a:pt x="434" y="290"/>
                  <a:pt x="452" y="276"/>
                </a:cubicBezTo>
                <a:cubicBezTo>
                  <a:pt x="481" y="256"/>
                  <a:pt x="509" y="235"/>
                  <a:pt x="539" y="217"/>
                </a:cubicBezTo>
                <a:cubicBezTo>
                  <a:pt x="553" y="209"/>
                  <a:pt x="565" y="199"/>
                  <a:pt x="578" y="190"/>
                </a:cubicBezTo>
                <a:cubicBezTo>
                  <a:pt x="583" y="186"/>
                  <a:pt x="588" y="182"/>
                  <a:pt x="593" y="178"/>
                </a:cubicBezTo>
                <a:cubicBezTo>
                  <a:pt x="609" y="167"/>
                  <a:pt x="623" y="155"/>
                  <a:pt x="636" y="141"/>
                </a:cubicBezTo>
                <a:cubicBezTo>
                  <a:pt x="639" y="138"/>
                  <a:pt x="642" y="134"/>
                  <a:pt x="645" y="129"/>
                </a:cubicBezTo>
                <a:cubicBezTo>
                  <a:pt x="649" y="123"/>
                  <a:pt x="647" y="115"/>
                  <a:pt x="642" y="110"/>
                </a:cubicBezTo>
                <a:cubicBezTo>
                  <a:pt x="638" y="107"/>
                  <a:pt x="634" y="105"/>
                  <a:pt x="630" y="103"/>
                </a:cubicBezTo>
                <a:cubicBezTo>
                  <a:pt x="601" y="87"/>
                  <a:pt x="573" y="70"/>
                  <a:pt x="542" y="59"/>
                </a:cubicBezTo>
                <a:cubicBezTo>
                  <a:pt x="533" y="56"/>
                  <a:pt x="524" y="53"/>
                  <a:pt x="515" y="49"/>
                </a:cubicBezTo>
                <a:cubicBezTo>
                  <a:pt x="484" y="34"/>
                  <a:pt x="451" y="25"/>
                  <a:pt x="419" y="14"/>
                </a:cubicBezTo>
                <a:cubicBezTo>
                  <a:pt x="411" y="11"/>
                  <a:pt x="402" y="10"/>
                  <a:pt x="394" y="11"/>
                </a:cubicBezTo>
                <a:cubicBezTo>
                  <a:pt x="383" y="12"/>
                  <a:pt x="376" y="18"/>
                  <a:pt x="370" y="26"/>
                </a:cubicBezTo>
                <a:cubicBezTo>
                  <a:pt x="366" y="34"/>
                  <a:pt x="362" y="42"/>
                  <a:pt x="361" y="52"/>
                </a:cubicBezTo>
                <a:cubicBezTo>
                  <a:pt x="360" y="56"/>
                  <a:pt x="359" y="60"/>
                  <a:pt x="358" y="63"/>
                </a:cubicBezTo>
                <a:cubicBezTo>
                  <a:pt x="357" y="67"/>
                  <a:pt x="355" y="69"/>
                  <a:pt x="352" y="68"/>
                </a:cubicBezTo>
                <a:cubicBezTo>
                  <a:pt x="341" y="68"/>
                  <a:pt x="331" y="68"/>
                  <a:pt x="321" y="68"/>
                </a:cubicBezTo>
                <a:cubicBezTo>
                  <a:pt x="295" y="67"/>
                  <a:pt x="270" y="66"/>
                  <a:pt x="244" y="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HappyZcool-2016" panose="02010600030101010101" pitchFamily="2" charset="-122"/>
              <a:ea typeface="HappyZcool-2016" panose="02010600030101010101" pitchFamily="2" charset="-122"/>
              <a:sym typeface="HappyZcool-2016" panose="02010600030101010101" pitchFamily="2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F7EF7B3-A81D-4464-A577-FD93CCEF2297}"/>
              </a:ext>
            </a:extLst>
          </p:cNvPr>
          <p:cNvSpPr txBox="1"/>
          <p:nvPr/>
        </p:nvSpPr>
        <p:spPr>
          <a:xfrm>
            <a:off x="1866315" y="229413"/>
            <a:ext cx="3823285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2800" dirty="0">
                <a:solidFill>
                  <a:schemeClr val="accent2"/>
                </a:solidFill>
                <a:latin typeface="中国式手写风" panose="02000500000000000000" pitchFamily="2" charset="-122"/>
                <a:ea typeface="中国式手写风" panose="02000500000000000000" pitchFamily="2" charset="-122"/>
              </a:rPr>
              <a:t>开题报告</a:t>
            </a:r>
            <a:r>
              <a:rPr lang="en-US" altLang="zh-CN" sz="2800" dirty="0">
                <a:solidFill>
                  <a:schemeClr val="accent2"/>
                </a:solidFill>
                <a:latin typeface="中国式手写风" panose="02000500000000000000" pitchFamily="2" charset="-122"/>
                <a:ea typeface="中国式手写风" panose="02000500000000000000" pitchFamily="2" charset="-122"/>
              </a:rPr>
              <a:t>——</a:t>
            </a:r>
            <a:r>
              <a:rPr lang="zh-CN" altLang="en-US" sz="2800" dirty="0">
                <a:solidFill>
                  <a:schemeClr val="accent2"/>
                </a:solidFill>
                <a:latin typeface="中国式手写风" panose="02000500000000000000" pitchFamily="2" charset="-122"/>
                <a:ea typeface="中国式手写风" panose="02000500000000000000" pitchFamily="2" charset="-122"/>
              </a:rPr>
              <a:t>项目计划</a:t>
            </a:r>
          </a:p>
        </p:txBody>
      </p:sp>
    </p:spTree>
    <p:extLst>
      <p:ext uri="{BB962C8B-B14F-4D97-AF65-F5344CB8AC3E}">
        <p14:creationId xmlns:p14="http://schemas.microsoft.com/office/powerpoint/2010/main" val="25305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id="{9C473B1B-6BC7-4152-802B-CD298CEE8F06}"/>
              </a:ext>
            </a:extLst>
          </p:cNvPr>
          <p:cNvSpPr>
            <a:spLocks noEditPoints="1"/>
          </p:cNvSpPr>
          <p:nvPr/>
        </p:nvSpPr>
        <p:spPr bwMode="auto">
          <a:xfrm>
            <a:off x="330203" y="203363"/>
            <a:ext cx="1493820" cy="751980"/>
          </a:xfrm>
          <a:custGeom>
            <a:avLst/>
            <a:gdLst>
              <a:gd name="T0" fmla="*/ 192 w 661"/>
              <a:gd name="T1" fmla="*/ 308 h 330"/>
              <a:gd name="T2" fmla="*/ 21 w 661"/>
              <a:gd name="T3" fmla="*/ 275 h 330"/>
              <a:gd name="T4" fmla="*/ 32 w 661"/>
              <a:gd name="T5" fmla="*/ 90 h 330"/>
              <a:gd name="T6" fmla="*/ 156 w 661"/>
              <a:gd name="T7" fmla="*/ 61 h 330"/>
              <a:gd name="T8" fmla="*/ 354 w 661"/>
              <a:gd name="T9" fmla="*/ 55 h 330"/>
              <a:gd name="T10" fmla="*/ 568 w 661"/>
              <a:gd name="T11" fmla="*/ 63 h 330"/>
              <a:gd name="T12" fmla="*/ 656 w 661"/>
              <a:gd name="T13" fmla="*/ 126 h 330"/>
              <a:gd name="T14" fmla="*/ 502 w 661"/>
              <a:gd name="T15" fmla="*/ 278 h 330"/>
              <a:gd name="T16" fmla="*/ 356 w 661"/>
              <a:gd name="T17" fmla="*/ 288 h 330"/>
              <a:gd name="T18" fmla="*/ 141 w 661"/>
              <a:gd name="T19" fmla="*/ 129 h 330"/>
              <a:gd name="T20" fmla="*/ 338 w 661"/>
              <a:gd name="T21" fmla="*/ 178 h 330"/>
              <a:gd name="T22" fmla="*/ 338 w 661"/>
              <a:gd name="T23" fmla="*/ 178 h 330"/>
              <a:gd name="T24" fmla="*/ 372 w 661"/>
              <a:gd name="T25" fmla="*/ 166 h 330"/>
              <a:gd name="T26" fmla="*/ 399 w 661"/>
              <a:gd name="T27" fmla="*/ 171 h 330"/>
              <a:gd name="T28" fmla="*/ 397 w 661"/>
              <a:gd name="T29" fmla="*/ 165 h 330"/>
              <a:gd name="T30" fmla="*/ 144 w 661"/>
              <a:gd name="T31" fmla="*/ 175 h 330"/>
              <a:gd name="T32" fmla="*/ 147 w 661"/>
              <a:gd name="T33" fmla="*/ 148 h 330"/>
              <a:gd name="T34" fmla="*/ 342 w 661"/>
              <a:gd name="T35" fmla="*/ 104 h 330"/>
              <a:gd name="T36" fmla="*/ 343 w 661"/>
              <a:gd name="T37" fmla="*/ 148 h 330"/>
              <a:gd name="T38" fmla="*/ 396 w 661"/>
              <a:gd name="T39" fmla="*/ 144 h 330"/>
              <a:gd name="T40" fmla="*/ 397 w 661"/>
              <a:gd name="T41" fmla="*/ 99 h 330"/>
              <a:gd name="T42" fmla="*/ 403 w 661"/>
              <a:gd name="T43" fmla="*/ 102 h 330"/>
              <a:gd name="T44" fmla="*/ 375 w 661"/>
              <a:gd name="T45" fmla="*/ 105 h 330"/>
              <a:gd name="T46" fmla="*/ 370 w 661"/>
              <a:gd name="T47" fmla="*/ 148 h 330"/>
              <a:gd name="T48" fmla="*/ 362 w 661"/>
              <a:gd name="T49" fmla="*/ 126 h 330"/>
              <a:gd name="T50" fmla="*/ 256 w 661"/>
              <a:gd name="T51" fmla="*/ 170 h 330"/>
              <a:gd name="T52" fmla="*/ 256 w 661"/>
              <a:gd name="T53" fmla="*/ 130 h 330"/>
              <a:gd name="T54" fmla="*/ 229 w 661"/>
              <a:gd name="T55" fmla="*/ 148 h 330"/>
              <a:gd name="T56" fmla="*/ 243 w 661"/>
              <a:gd name="T57" fmla="*/ 135 h 330"/>
              <a:gd name="T58" fmla="*/ 127 w 661"/>
              <a:gd name="T59" fmla="*/ 237 h 330"/>
              <a:gd name="T60" fmla="*/ 252 w 661"/>
              <a:gd name="T61" fmla="*/ 214 h 330"/>
              <a:gd name="T62" fmla="*/ 124 w 661"/>
              <a:gd name="T63" fmla="*/ 245 h 330"/>
              <a:gd name="T64" fmla="*/ 275 w 661"/>
              <a:gd name="T65" fmla="*/ 173 h 330"/>
              <a:gd name="T66" fmla="*/ 316 w 661"/>
              <a:gd name="T67" fmla="*/ 144 h 330"/>
              <a:gd name="T68" fmla="*/ 308 w 661"/>
              <a:gd name="T69" fmla="*/ 177 h 330"/>
              <a:gd name="T70" fmla="*/ 276 w 661"/>
              <a:gd name="T71" fmla="*/ 155 h 330"/>
              <a:gd name="T72" fmla="*/ 207 w 661"/>
              <a:gd name="T73" fmla="*/ 103 h 330"/>
              <a:gd name="T74" fmla="*/ 203 w 661"/>
              <a:gd name="T75" fmla="*/ 161 h 330"/>
              <a:gd name="T76" fmla="*/ 197 w 661"/>
              <a:gd name="T77" fmla="*/ 169 h 330"/>
              <a:gd name="T78" fmla="*/ 161 w 661"/>
              <a:gd name="T79" fmla="*/ 155 h 330"/>
              <a:gd name="T80" fmla="*/ 199 w 661"/>
              <a:gd name="T81" fmla="*/ 111 h 330"/>
              <a:gd name="T82" fmla="*/ 185 w 661"/>
              <a:gd name="T83" fmla="*/ 143 h 330"/>
              <a:gd name="T84" fmla="*/ 195 w 661"/>
              <a:gd name="T85" fmla="*/ 154 h 330"/>
              <a:gd name="T86" fmla="*/ 206 w 661"/>
              <a:gd name="T87" fmla="*/ 208 h 330"/>
              <a:gd name="T88" fmla="*/ 98 w 661"/>
              <a:gd name="T89" fmla="*/ 222 h 330"/>
              <a:gd name="T90" fmla="*/ 287 w 661"/>
              <a:gd name="T91" fmla="*/ 193 h 330"/>
              <a:gd name="T92" fmla="*/ 181 w 661"/>
              <a:gd name="T93" fmla="*/ 65 h 330"/>
              <a:gd name="T94" fmla="*/ 35 w 661"/>
              <a:gd name="T95" fmla="*/ 98 h 330"/>
              <a:gd name="T96" fmla="*/ 87 w 661"/>
              <a:gd name="T97" fmla="*/ 289 h 330"/>
              <a:gd name="T98" fmla="*/ 353 w 661"/>
              <a:gd name="T99" fmla="*/ 232 h 330"/>
              <a:gd name="T100" fmla="*/ 363 w 661"/>
              <a:gd name="T101" fmla="*/ 297 h 330"/>
              <a:gd name="T102" fmla="*/ 539 w 661"/>
              <a:gd name="T103" fmla="*/ 217 h 330"/>
              <a:gd name="T104" fmla="*/ 645 w 661"/>
              <a:gd name="T105" fmla="*/ 129 h 330"/>
              <a:gd name="T106" fmla="*/ 515 w 661"/>
              <a:gd name="T107" fmla="*/ 49 h 330"/>
              <a:gd name="T108" fmla="*/ 361 w 661"/>
              <a:gd name="T109" fmla="*/ 52 h 330"/>
              <a:gd name="T110" fmla="*/ 244 w 661"/>
              <a:gd name="T111" fmla="*/ 65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61" h="330">
                <a:moveTo>
                  <a:pt x="357" y="264"/>
                </a:moveTo>
                <a:cubicBezTo>
                  <a:pt x="343" y="268"/>
                  <a:pt x="330" y="272"/>
                  <a:pt x="317" y="275"/>
                </a:cubicBezTo>
                <a:cubicBezTo>
                  <a:pt x="295" y="281"/>
                  <a:pt x="273" y="287"/>
                  <a:pt x="251" y="293"/>
                </a:cubicBezTo>
                <a:cubicBezTo>
                  <a:pt x="231" y="298"/>
                  <a:pt x="212" y="304"/>
                  <a:pt x="192" y="308"/>
                </a:cubicBezTo>
                <a:cubicBezTo>
                  <a:pt x="164" y="313"/>
                  <a:pt x="136" y="319"/>
                  <a:pt x="107" y="319"/>
                </a:cubicBezTo>
                <a:cubicBezTo>
                  <a:pt x="99" y="319"/>
                  <a:pt x="90" y="318"/>
                  <a:pt x="82" y="317"/>
                </a:cubicBezTo>
                <a:cubicBezTo>
                  <a:pt x="69" y="316"/>
                  <a:pt x="58" y="310"/>
                  <a:pt x="48" y="301"/>
                </a:cubicBezTo>
                <a:cubicBezTo>
                  <a:pt x="39" y="292"/>
                  <a:pt x="29" y="285"/>
                  <a:pt x="21" y="275"/>
                </a:cubicBezTo>
                <a:cubicBezTo>
                  <a:pt x="8" y="261"/>
                  <a:pt x="3" y="244"/>
                  <a:pt x="1" y="226"/>
                </a:cubicBezTo>
                <a:cubicBezTo>
                  <a:pt x="0" y="215"/>
                  <a:pt x="1" y="203"/>
                  <a:pt x="1" y="191"/>
                </a:cubicBezTo>
                <a:cubicBezTo>
                  <a:pt x="1" y="164"/>
                  <a:pt x="7" y="137"/>
                  <a:pt x="19" y="112"/>
                </a:cubicBezTo>
                <a:cubicBezTo>
                  <a:pt x="23" y="105"/>
                  <a:pt x="27" y="97"/>
                  <a:pt x="32" y="90"/>
                </a:cubicBezTo>
                <a:cubicBezTo>
                  <a:pt x="36" y="84"/>
                  <a:pt x="43" y="81"/>
                  <a:pt x="49" y="78"/>
                </a:cubicBezTo>
                <a:cubicBezTo>
                  <a:pt x="63" y="71"/>
                  <a:pt x="79" y="68"/>
                  <a:pt x="95" y="67"/>
                </a:cubicBezTo>
                <a:cubicBezTo>
                  <a:pt x="103" y="66"/>
                  <a:pt x="112" y="64"/>
                  <a:pt x="120" y="64"/>
                </a:cubicBezTo>
                <a:cubicBezTo>
                  <a:pt x="132" y="62"/>
                  <a:pt x="144" y="61"/>
                  <a:pt x="156" y="61"/>
                </a:cubicBezTo>
                <a:cubicBezTo>
                  <a:pt x="202" y="59"/>
                  <a:pt x="247" y="59"/>
                  <a:pt x="292" y="61"/>
                </a:cubicBezTo>
                <a:cubicBezTo>
                  <a:pt x="306" y="61"/>
                  <a:pt x="320" y="62"/>
                  <a:pt x="334" y="63"/>
                </a:cubicBezTo>
                <a:cubicBezTo>
                  <a:pt x="338" y="63"/>
                  <a:pt x="341" y="63"/>
                  <a:pt x="345" y="63"/>
                </a:cubicBezTo>
                <a:cubicBezTo>
                  <a:pt x="351" y="62"/>
                  <a:pt x="353" y="61"/>
                  <a:pt x="354" y="55"/>
                </a:cubicBezTo>
                <a:cubicBezTo>
                  <a:pt x="356" y="46"/>
                  <a:pt x="358" y="37"/>
                  <a:pt x="362" y="29"/>
                </a:cubicBezTo>
                <a:cubicBezTo>
                  <a:pt x="372" y="8"/>
                  <a:pt x="391" y="0"/>
                  <a:pt x="412" y="5"/>
                </a:cubicBezTo>
                <a:cubicBezTo>
                  <a:pt x="426" y="8"/>
                  <a:pt x="439" y="13"/>
                  <a:pt x="452" y="17"/>
                </a:cubicBezTo>
                <a:cubicBezTo>
                  <a:pt x="491" y="30"/>
                  <a:pt x="529" y="47"/>
                  <a:pt x="568" y="63"/>
                </a:cubicBezTo>
                <a:cubicBezTo>
                  <a:pt x="582" y="68"/>
                  <a:pt x="596" y="76"/>
                  <a:pt x="610" y="84"/>
                </a:cubicBezTo>
                <a:cubicBezTo>
                  <a:pt x="620" y="89"/>
                  <a:pt x="630" y="95"/>
                  <a:pt x="640" y="100"/>
                </a:cubicBezTo>
                <a:cubicBezTo>
                  <a:pt x="650" y="105"/>
                  <a:pt x="655" y="113"/>
                  <a:pt x="655" y="123"/>
                </a:cubicBezTo>
                <a:cubicBezTo>
                  <a:pt x="655" y="124"/>
                  <a:pt x="655" y="125"/>
                  <a:pt x="656" y="126"/>
                </a:cubicBezTo>
                <a:cubicBezTo>
                  <a:pt x="661" y="147"/>
                  <a:pt x="653" y="162"/>
                  <a:pt x="639" y="175"/>
                </a:cubicBezTo>
                <a:cubicBezTo>
                  <a:pt x="626" y="186"/>
                  <a:pt x="614" y="198"/>
                  <a:pt x="600" y="207"/>
                </a:cubicBezTo>
                <a:cubicBezTo>
                  <a:pt x="598" y="208"/>
                  <a:pt x="596" y="210"/>
                  <a:pt x="594" y="211"/>
                </a:cubicBezTo>
                <a:cubicBezTo>
                  <a:pt x="566" y="237"/>
                  <a:pt x="533" y="257"/>
                  <a:pt x="502" y="278"/>
                </a:cubicBezTo>
                <a:cubicBezTo>
                  <a:pt x="496" y="282"/>
                  <a:pt x="490" y="286"/>
                  <a:pt x="484" y="290"/>
                </a:cubicBezTo>
                <a:cubicBezTo>
                  <a:pt x="462" y="304"/>
                  <a:pt x="439" y="315"/>
                  <a:pt x="415" y="325"/>
                </a:cubicBezTo>
                <a:cubicBezTo>
                  <a:pt x="402" y="330"/>
                  <a:pt x="389" y="329"/>
                  <a:pt x="377" y="323"/>
                </a:cubicBezTo>
                <a:cubicBezTo>
                  <a:pt x="362" y="317"/>
                  <a:pt x="355" y="304"/>
                  <a:pt x="356" y="288"/>
                </a:cubicBezTo>
                <a:cubicBezTo>
                  <a:pt x="357" y="283"/>
                  <a:pt x="357" y="277"/>
                  <a:pt x="358" y="271"/>
                </a:cubicBezTo>
                <a:cubicBezTo>
                  <a:pt x="358" y="269"/>
                  <a:pt x="357" y="267"/>
                  <a:pt x="357" y="264"/>
                </a:cubicBezTo>
                <a:close/>
                <a:moveTo>
                  <a:pt x="144" y="136"/>
                </a:moveTo>
                <a:cubicBezTo>
                  <a:pt x="142" y="132"/>
                  <a:pt x="141" y="131"/>
                  <a:pt x="141" y="129"/>
                </a:cubicBezTo>
                <a:cubicBezTo>
                  <a:pt x="141" y="127"/>
                  <a:pt x="141" y="125"/>
                  <a:pt x="144" y="125"/>
                </a:cubicBezTo>
                <a:cubicBezTo>
                  <a:pt x="147" y="125"/>
                  <a:pt x="147" y="127"/>
                  <a:pt x="147" y="129"/>
                </a:cubicBezTo>
                <a:cubicBezTo>
                  <a:pt x="147" y="131"/>
                  <a:pt x="146" y="132"/>
                  <a:pt x="144" y="136"/>
                </a:cubicBezTo>
                <a:close/>
                <a:moveTo>
                  <a:pt x="338" y="178"/>
                </a:moveTo>
                <a:cubicBezTo>
                  <a:pt x="336" y="175"/>
                  <a:pt x="334" y="174"/>
                  <a:pt x="333" y="172"/>
                </a:cubicBezTo>
                <a:cubicBezTo>
                  <a:pt x="332" y="169"/>
                  <a:pt x="334" y="167"/>
                  <a:pt x="337" y="167"/>
                </a:cubicBezTo>
                <a:cubicBezTo>
                  <a:pt x="340" y="166"/>
                  <a:pt x="344" y="168"/>
                  <a:pt x="343" y="170"/>
                </a:cubicBezTo>
                <a:cubicBezTo>
                  <a:pt x="342" y="173"/>
                  <a:pt x="340" y="175"/>
                  <a:pt x="338" y="178"/>
                </a:cubicBezTo>
                <a:close/>
                <a:moveTo>
                  <a:pt x="361" y="175"/>
                </a:moveTo>
                <a:cubicBezTo>
                  <a:pt x="361" y="173"/>
                  <a:pt x="360" y="172"/>
                  <a:pt x="361" y="171"/>
                </a:cubicBezTo>
                <a:cubicBezTo>
                  <a:pt x="363" y="169"/>
                  <a:pt x="366" y="167"/>
                  <a:pt x="369" y="164"/>
                </a:cubicBezTo>
                <a:cubicBezTo>
                  <a:pt x="369" y="164"/>
                  <a:pt x="372" y="165"/>
                  <a:pt x="372" y="166"/>
                </a:cubicBezTo>
                <a:cubicBezTo>
                  <a:pt x="373" y="171"/>
                  <a:pt x="369" y="176"/>
                  <a:pt x="364" y="177"/>
                </a:cubicBezTo>
                <a:cubicBezTo>
                  <a:pt x="363" y="177"/>
                  <a:pt x="362" y="175"/>
                  <a:pt x="361" y="175"/>
                </a:cubicBezTo>
                <a:close/>
                <a:moveTo>
                  <a:pt x="400" y="168"/>
                </a:moveTo>
                <a:cubicBezTo>
                  <a:pt x="399" y="169"/>
                  <a:pt x="399" y="170"/>
                  <a:pt x="399" y="171"/>
                </a:cubicBezTo>
                <a:cubicBezTo>
                  <a:pt x="397" y="174"/>
                  <a:pt x="397" y="178"/>
                  <a:pt x="392" y="178"/>
                </a:cubicBezTo>
                <a:cubicBezTo>
                  <a:pt x="391" y="178"/>
                  <a:pt x="390" y="177"/>
                  <a:pt x="390" y="176"/>
                </a:cubicBezTo>
                <a:cubicBezTo>
                  <a:pt x="388" y="172"/>
                  <a:pt x="389" y="167"/>
                  <a:pt x="393" y="165"/>
                </a:cubicBezTo>
                <a:cubicBezTo>
                  <a:pt x="394" y="164"/>
                  <a:pt x="396" y="164"/>
                  <a:pt x="397" y="165"/>
                </a:cubicBezTo>
                <a:cubicBezTo>
                  <a:pt x="398" y="165"/>
                  <a:pt x="399" y="167"/>
                  <a:pt x="400" y="168"/>
                </a:cubicBezTo>
                <a:close/>
                <a:moveTo>
                  <a:pt x="149" y="150"/>
                </a:moveTo>
                <a:cubicBezTo>
                  <a:pt x="148" y="152"/>
                  <a:pt x="148" y="154"/>
                  <a:pt x="147" y="156"/>
                </a:cubicBezTo>
                <a:cubicBezTo>
                  <a:pt x="146" y="162"/>
                  <a:pt x="143" y="168"/>
                  <a:pt x="144" y="175"/>
                </a:cubicBezTo>
                <a:cubicBezTo>
                  <a:pt x="144" y="178"/>
                  <a:pt x="142" y="180"/>
                  <a:pt x="139" y="179"/>
                </a:cubicBezTo>
                <a:cubicBezTo>
                  <a:pt x="136" y="178"/>
                  <a:pt x="135" y="176"/>
                  <a:pt x="136" y="173"/>
                </a:cubicBezTo>
                <a:cubicBezTo>
                  <a:pt x="139" y="165"/>
                  <a:pt x="142" y="157"/>
                  <a:pt x="145" y="149"/>
                </a:cubicBezTo>
                <a:cubicBezTo>
                  <a:pt x="145" y="149"/>
                  <a:pt x="146" y="148"/>
                  <a:pt x="147" y="148"/>
                </a:cubicBezTo>
                <a:cubicBezTo>
                  <a:pt x="148" y="148"/>
                  <a:pt x="148" y="149"/>
                  <a:pt x="149" y="150"/>
                </a:cubicBezTo>
                <a:close/>
                <a:moveTo>
                  <a:pt x="337" y="125"/>
                </a:moveTo>
                <a:cubicBezTo>
                  <a:pt x="338" y="119"/>
                  <a:pt x="339" y="112"/>
                  <a:pt x="340" y="106"/>
                </a:cubicBezTo>
                <a:cubicBezTo>
                  <a:pt x="340" y="105"/>
                  <a:pt x="341" y="104"/>
                  <a:pt x="342" y="104"/>
                </a:cubicBezTo>
                <a:cubicBezTo>
                  <a:pt x="343" y="105"/>
                  <a:pt x="345" y="105"/>
                  <a:pt x="345" y="106"/>
                </a:cubicBezTo>
                <a:cubicBezTo>
                  <a:pt x="346" y="109"/>
                  <a:pt x="346" y="112"/>
                  <a:pt x="346" y="115"/>
                </a:cubicBezTo>
                <a:cubicBezTo>
                  <a:pt x="344" y="124"/>
                  <a:pt x="344" y="134"/>
                  <a:pt x="345" y="143"/>
                </a:cubicBezTo>
                <a:cubicBezTo>
                  <a:pt x="345" y="145"/>
                  <a:pt x="346" y="148"/>
                  <a:pt x="343" y="148"/>
                </a:cubicBezTo>
                <a:cubicBezTo>
                  <a:pt x="341" y="147"/>
                  <a:pt x="339" y="145"/>
                  <a:pt x="339" y="143"/>
                </a:cubicBezTo>
                <a:cubicBezTo>
                  <a:pt x="338" y="137"/>
                  <a:pt x="338" y="131"/>
                  <a:pt x="337" y="125"/>
                </a:cubicBezTo>
                <a:close/>
                <a:moveTo>
                  <a:pt x="403" y="102"/>
                </a:moveTo>
                <a:cubicBezTo>
                  <a:pt x="401" y="116"/>
                  <a:pt x="398" y="130"/>
                  <a:pt x="396" y="144"/>
                </a:cubicBezTo>
                <a:cubicBezTo>
                  <a:pt x="396" y="144"/>
                  <a:pt x="395" y="145"/>
                  <a:pt x="394" y="145"/>
                </a:cubicBezTo>
                <a:cubicBezTo>
                  <a:pt x="393" y="145"/>
                  <a:pt x="392" y="144"/>
                  <a:pt x="392" y="143"/>
                </a:cubicBezTo>
                <a:cubicBezTo>
                  <a:pt x="391" y="143"/>
                  <a:pt x="391" y="141"/>
                  <a:pt x="391" y="140"/>
                </a:cubicBezTo>
                <a:cubicBezTo>
                  <a:pt x="393" y="127"/>
                  <a:pt x="395" y="113"/>
                  <a:pt x="397" y="99"/>
                </a:cubicBezTo>
                <a:cubicBezTo>
                  <a:pt x="397" y="98"/>
                  <a:pt x="398" y="97"/>
                  <a:pt x="399" y="96"/>
                </a:cubicBezTo>
                <a:cubicBezTo>
                  <a:pt x="399" y="96"/>
                  <a:pt x="401" y="95"/>
                  <a:pt x="401" y="95"/>
                </a:cubicBezTo>
                <a:cubicBezTo>
                  <a:pt x="402" y="96"/>
                  <a:pt x="403" y="97"/>
                  <a:pt x="403" y="97"/>
                </a:cubicBezTo>
                <a:cubicBezTo>
                  <a:pt x="403" y="99"/>
                  <a:pt x="403" y="100"/>
                  <a:pt x="403" y="102"/>
                </a:cubicBezTo>
                <a:close/>
                <a:moveTo>
                  <a:pt x="362" y="126"/>
                </a:moveTo>
                <a:cubicBezTo>
                  <a:pt x="364" y="118"/>
                  <a:pt x="366" y="110"/>
                  <a:pt x="368" y="102"/>
                </a:cubicBezTo>
                <a:cubicBezTo>
                  <a:pt x="369" y="100"/>
                  <a:pt x="371" y="97"/>
                  <a:pt x="373" y="98"/>
                </a:cubicBezTo>
                <a:cubicBezTo>
                  <a:pt x="375" y="99"/>
                  <a:pt x="374" y="103"/>
                  <a:pt x="375" y="105"/>
                </a:cubicBezTo>
                <a:cubicBezTo>
                  <a:pt x="375" y="106"/>
                  <a:pt x="374" y="107"/>
                  <a:pt x="374" y="108"/>
                </a:cubicBezTo>
                <a:cubicBezTo>
                  <a:pt x="369" y="119"/>
                  <a:pt x="369" y="130"/>
                  <a:pt x="372" y="141"/>
                </a:cubicBezTo>
                <a:cubicBezTo>
                  <a:pt x="372" y="142"/>
                  <a:pt x="372" y="143"/>
                  <a:pt x="372" y="144"/>
                </a:cubicBezTo>
                <a:cubicBezTo>
                  <a:pt x="372" y="146"/>
                  <a:pt x="373" y="148"/>
                  <a:pt x="370" y="148"/>
                </a:cubicBezTo>
                <a:cubicBezTo>
                  <a:pt x="369" y="148"/>
                  <a:pt x="367" y="147"/>
                  <a:pt x="367" y="145"/>
                </a:cubicBezTo>
                <a:cubicBezTo>
                  <a:pt x="365" y="140"/>
                  <a:pt x="364" y="135"/>
                  <a:pt x="363" y="129"/>
                </a:cubicBezTo>
                <a:cubicBezTo>
                  <a:pt x="363" y="128"/>
                  <a:pt x="363" y="127"/>
                  <a:pt x="363" y="126"/>
                </a:cubicBezTo>
                <a:cubicBezTo>
                  <a:pt x="363" y="126"/>
                  <a:pt x="363" y="126"/>
                  <a:pt x="362" y="126"/>
                </a:cubicBezTo>
                <a:close/>
                <a:moveTo>
                  <a:pt x="229" y="159"/>
                </a:moveTo>
                <a:cubicBezTo>
                  <a:pt x="229" y="163"/>
                  <a:pt x="232" y="165"/>
                  <a:pt x="235" y="166"/>
                </a:cubicBezTo>
                <a:cubicBezTo>
                  <a:pt x="240" y="168"/>
                  <a:pt x="245" y="168"/>
                  <a:pt x="250" y="169"/>
                </a:cubicBezTo>
                <a:cubicBezTo>
                  <a:pt x="252" y="169"/>
                  <a:pt x="256" y="166"/>
                  <a:pt x="256" y="170"/>
                </a:cubicBezTo>
                <a:cubicBezTo>
                  <a:pt x="256" y="171"/>
                  <a:pt x="252" y="173"/>
                  <a:pt x="250" y="174"/>
                </a:cubicBezTo>
                <a:cubicBezTo>
                  <a:pt x="244" y="174"/>
                  <a:pt x="239" y="175"/>
                  <a:pt x="233" y="173"/>
                </a:cubicBezTo>
                <a:cubicBezTo>
                  <a:pt x="221" y="170"/>
                  <a:pt x="216" y="158"/>
                  <a:pt x="222" y="147"/>
                </a:cubicBezTo>
                <a:cubicBezTo>
                  <a:pt x="229" y="132"/>
                  <a:pt x="242" y="126"/>
                  <a:pt x="256" y="130"/>
                </a:cubicBezTo>
                <a:cubicBezTo>
                  <a:pt x="261" y="131"/>
                  <a:pt x="263" y="135"/>
                  <a:pt x="261" y="139"/>
                </a:cubicBezTo>
                <a:cubicBezTo>
                  <a:pt x="260" y="142"/>
                  <a:pt x="257" y="145"/>
                  <a:pt x="255" y="147"/>
                </a:cubicBezTo>
                <a:cubicBezTo>
                  <a:pt x="249" y="153"/>
                  <a:pt x="240" y="156"/>
                  <a:pt x="229" y="159"/>
                </a:cubicBezTo>
                <a:close/>
                <a:moveTo>
                  <a:pt x="229" y="148"/>
                </a:moveTo>
                <a:cubicBezTo>
                  <a:pt x="230" y="149"/>
                  <a:pt x="231" y="150"/>
                  <a:pt x="232" y="150"/>
                </a:cubicBezTo>
                <a:cubicBezTo>
                  <a:pt x="238" y="151"/>
                  <a:pt x="243" y="148"/>
                  <a:pt x="247" y="145"/>
                </a:cubicBezTo>
                <a:cubicBezTo>
                  <a:pt x="250" y="143"/>
                  <a:pt x="253" y="142"/>
                  <a:pt x="253" y="138"/>
                </a:cubicBezTo>
                <a:cubicBezTo>
                  <a:pt x="252" y="136"/>
                  <a:pt x="247" y="134"/>
                  <a:pt x="243" y="135"/>
                </a:cubicBezTo>
                <a:cubicBezTo>
                  <a:pt x="237" y="137"/>
                  <a:pt x="233" y="140"/>
                  <a:pt x="230" y="146"/>
                </a:cubicBezTo>
                <a:cubicBezTo>
                  <a:pt x="229" y="146"/>
                  <a:pt x="229" y="147"/>
                  <a:pt x="229" y="148"/>
                </a:cubicBezTo>
                <a:close/>
                <a:moveTo>
                  <a:pt x="111" y="246"/>
                </a:moveTo>
                <a:cubicBezTo>
                  <a:pt x="117" y="240"/>
                  <a:pt x="123" y="239"/>
                  <a:pt x="127" y="237"/>
                </a:cubicBezTo>
                <a:cubicBezTo>
                  <a:pt x="144" y="233"/>
                  <a:pt x="161" y="229"/>
                  <a:pt x="177" y="225"/>
                </a:cubicBezTo>
                <a:cubicBezTo>
                  <a:pt x="200" y="221"/>
                  <a:pt x="222" y="217"/>
                  <a:pt x="245" y="213"/>
                </a:cubicBezTo>
                <a:cubicBezTo>
                  <a:pt x="247" y="212"/>
                  <a:pt x="249" y="212"/>
                  <a:pt x="251" y="213"/>
                </a:cubicBezTo>
                <a:cubicBezTo>
                  <a:pt x="251" y="213"/>
                  <a:pt x="252" y="214"/>
                  <a:pt x="252" y="214"/>
                </a:cubicBezTo>
                <a:cubicBezTo>
                  <a:pt x="252" y="215"/>
                  <a:pt x="252" y="217"/>
                  <a:pt x="251" y="217"/>
                </a:cubicBezTo>
                <a:cubicBezTo>
                  <a:pt x="248" y="218"/>
                  <a:pt x="244" y="219"/>
                  <a:pt x="241" y="220"/>
                </a:cubicBezTo>
                <a:cubicBezTo>
                  <a:pt x="228" y="222"/>
                  <a:pt x="215" y="224"/>
                  <a:pt x="202" y="227"/>
                </a:cubicBezTo>
                <a:cubicBezTo>
                  <a:pt x="176" y="232"/>
                  <a:pt x="150" y="239"/>
                  <a:pt x="124" y="245"/>
                </a:cubicBezTo>
                <a:cubicBezTo>
                  <a:pt x="121" y="245"/>
                  <a:pt x="118" y="245"/>
                  <a:pt x="111" y="246"/>
                </a:cubicBezTo>
                <a:close/>
                <a:moveTo>
                  <a:pt x="299" y="167"/>
                </a:moveTo>
                <a:cubicBezTo>
                  <a:pt x="295" y="169"/>
                  <a:pt x="291" y="171"/>
                  <a:pt x="287" y="173"/>
                </a:cubicBezTo>
                <a:cubicBezTo>
                  <a:pt x="283" y="174"/>
                  <a:pt x="278" y="174"/>
                  <a:pt x="275" y="173"/>
                </a:cubicBezTo>
                <a:cubicBezTo>
                  <a:pt x="268" y="171"/>
                  <a:pt x="265" y="164"/>
                  <a:pt x="268" y="157"/>
                </a:cubicBezTo>
                <a:cubicBezTo>
                  <a:pt x="277" y="144"/>
                  <a:pt x="289" y="137"/>
                  <a:pt x="304" y="134"/>
                </a:cubicBezTo>
                <a:cubicBezTo>
                  <a:pt x="306" y="133"/>
                  <a:pt x="309" y="133"/>
                  <a:pt x="311" y="134"/>
                </a:cubicBezTo>
                <a:cubicBezTo>
                  <a:pt x="316" y="135"/>
                  <a:pt x="318" y="140"/>
                  <a:pt x="316" y="144"/>
                </a:cubicBezTo>
                <a:cubicBezTo>
                  <a:pt x="316" y="146"/>
                  <a:pt x="315" y="147"/>
                  <a:pt x="314" y="149"/>
                </a:cubicBezTo>
                <a:cubicBezTo>
                  <a:pt x="310" y="157"/>
                  <a:pt x="306" y="165"/>
                  <a:pt x="313" y="174"/>
                </a:cubicBezTo>
                <a:cubicBezTo>
                  <a:pt x="313" y="174"/>
                  <a:pt x="313" y="176"/>
                  <a:pt x="312" y="176"/>
                </a:cubicBezTo>
                <a:cubicBezTo>
                  <a:pt x="311" y="177"/>
                  <a:pt x="309" y="178"/>
                  <a:pt x="308" y="177"/>
                </a:cubicBezTo>
                <a:cubicBezTo>
                  <a:pt x="305" y="174"/>
                  <a:pt x="303" y="170"/>
                  <a:pt x="299" y="167"/>
                </a:cubicBezTo>
                <a:close/>
                <a:moveTo>
                  <a:pt x="303" y="143"/>
                </a:moveTo>
                <a:cubicBezTo>
                  <a:pt x="303" y="141"/>
                  <a:pt x="301" y="139"/>
                  <a:pt x="298" y="140"/>
                </a:cubicBezTo>
                <a:cubicBezTo>
                  <a:pt x="289" y="143"/>
                  <a:pt x="282" y="148"/>
                  <a:pt x="276" y="155"/>
                </a:cubicBezTo>
                <a:cubicBezTo>
                  <a:pt x="274" y="158"/>
                  <a:pt x="273" y="161"/>
                  <a:pt x="275" y="164"/>
                </a:cubicBezTo>
                <a:cubicBezTo>
                  <a:pt x="276" y="167"/>
                  <a:pt x="279" y="167"/>
                  <a:pt x="282" y="167"/>
                </a:cubicBezTo>
                <a:cubicBezTo>
                  <a:pt x="294" y="166"/>
                  <a:pt x="303" y="155"/>
                  <a:pt x="303" y="143"/>
                </a:cubicBezTo>
                <a:close/>
                <a:moveTo>
                  <a:pt x="207" y="103"/>
                </a:moveTo>
                <a:cubicBezTo>
                  <a:pt x="202" y="113"/>
                  <a:pt x="203" y="123"/>
                  <a:pt x="203" y="133"/>
                </a:cubicBezTo>
                <a:cubicBezTo>
                  <a:pt x="203" y="134"/>
                  <a:pt x="202" y="135"/>
                  <a:pt x="203" y="136"/>
                </a:cubicBezTo>
                <a:cubicBezTo>
                  <a:pt x="204" y="140"/>
                  <a:pt x="207" y="144"/>
                  <a:pt x="207" y="148"/>
                </a:cubicBezTo>
                <a:cubicBezTo>
                  <a:pt x="207" y="152"/>
                  <a:pt x="204" y="157"/>
                  <a:pt x="203" y="161"/>
                </a:cubicBezTo>
                <a:cubicBezTo>
                  <a:pt x="203" y="163"/>
                  <a:pt x="205" y="165"/>
                  <a:pt x="206" y="168"/>
                </a:cubicBezTo>
                <a:cubicBezTo>
                  <a:pt x="207" y="169"/>
                  <a:pt x="208" y="172"/>
                  <a:pt x="206" y="173"/>
                </a:cubicBezTo>
                <a:cubicBezTo>
                  <a:pt x="204" y="173"/>
                  <a:pt x="202" y="173"/>
                  <a:pt x="200" y="172"/>
                </a:cubicBezTo>
                <a:cubicBezTo>
                  <a:pt x="199" y="172"/>
                  <a:pt x="198" y="170"/>
                  <a:pt x="197" y="169"/>
                </a:cubicBezTo>
                <a:cubicBezTo>
                  <a:pt x="195" y="167"/>
                  <a:pt x="193" y="167"/>
                  <a:pt x="190" y="168"/>
                </a:cubicBezTo>
                <a:cubicBezTo>
                  <a:pt x="186" y="170"/>
                  <a:pt x="181" y="172"/>
                  <a:pt x="176" y="174"/>
                </a:cubicBezTo>
                <a:cubicBezTo>
                  <a:pt x="171" y="175"/>
                  <a:pt x="166" y="174"/>
                  <a:pt x="163" y="170"/>
                </a:cubicBezTo>
                <a:cubicBezTo>
                  <a:pt x="159" y="165"/>
                  <a:pt x="159" y="160"/>
                  <a:pt x="161" y="155"/>
                </a:cubicBezTo>
                <a:cubicBezTo>
                  <a:pt x="163" y="150"/>
                  <a:pt x="167" y="146"/>
                  <a:pt x="172" y="143"/>
                </a:cubicBezTo>
                <a:cubicBezTo>
                  <a:pt x="177" y="140"/>
                  <a:pt x="183" y="138"/>
                  <a:pt x="189" y="135"/>
                </a:cubicBezTo>
                <a:cubicBezTo>
                  <a:pt x="195" y="133"/>
                  <a:pt x="195" y="133"/>
                  <a:pt x="196" y="127"/>
                </a:cubicBezTo>
                <a:cubicBezTo>
                  <a:pt x="197" y="121"/>
                  <a:pt x="197" y="116"/>
                  <a:pt x="199" y="111"/>
                </a:cubicBezTo>
                <a:cubicBezTo>
                  <a:pt x="200" y="107"/>
                  <a:pt x="202" y="105"/>
                  <a:pt x="204" y="102"/>
                </a:cubicBezTo>
                <a:cubicBezTo>
                  <a:pt x="205" y="102"/>
                  <a:pt x="206" y="103"/>
                  <a:pt x="207" y="103"/>
                </a:cubicBezTo>
                <a:close/>
                <a:moveTo>
                  <a:pt x="195" y="154"/>
                </a:moveTo>
                <a:cubicBezTo>
                  <a:pt x="195" y="148"/>
                  <a:pt x="189" y="142"/>
                  <a:pt x="185" y="143"/>
                </a:cubicBezTo>
                <a:cubicBezTo>
                  <a:pt x="177" y="145"/>
                  <a:pt x="171" y="149"/>
                  <a:pt x="167" y="157"/>
                </a:cubicBezTo>
                <a:cubicBezTo>
                  <a:pt x="165" y="162"/>
                  <a:pt x="169" y="168"/>
                  <a:pt x="174" y="167"/>
                </a:cubicBezTo>
                <a:cubicBezTo>
                  <a:pt x="181" y="167"/>
                  <a:pt x="187" y="164"/>
                  <a:pt x="191" y="159"/>
                </a:cubicBezTo>
                <a:cubicBezTo>
                  <a:pt x="193" y="158"/>
                  <a:pt x="194" y="155"/>
                  <a:pt x="195" y="154"/>
                </a:cubicBezTo>
                <a:close/>
                <a:moveTo>
                  <a:pt x="289" y="195"/>
                </a:moveTo>
                <a:cubicBezTo>
                  <a:pt x="289" y="196"/>
                  <a:pt x="288" y="197"/>
                  <a:pt x="288" y="197"/>
                </a:cubicBezTo>
                <a:cubicBezTo>
                  <a:pt x="286" y="198"/>
                  <a:pt x="284" y="199"/>
                  <a:pt x="282" y="199"/>
                </a:cubicBezTo>
                <a:cubicBezTo>
                  <a:pt x="257" y="202"/>
                  <a:pt x="231" y="206"/>
                  <a:pt x="206" y="208"/>
                </a:cubicBezTo>
                <a:cubicBezTo>
                  <a:pt x="171" y="211"/>
                  <a:pt x="137" y="216"/>
                  <a:pt x="104" y="225"/>
                </a:cubicBezTo>
                <a:cubicBezTo>
                  <a:pt x="102" y="225"/>
                  <a:pt x="100" y="225"/>
                  <a:pt x="98" y="224"/>
                </a:cubicBezTo>
                <a:cubicBezTo>
                  <a:pt x="98" y="224"/>
                  <a:pt x="98" y="224"/>
                  <a:pt x="98" y="223"/>
                </a:cubicBezTo>
                <a:cubicBezTo>
                  <a:pt x="97" y="223"/>
                  <a:pt x="97" y="222"/>
                  <a:pt x="98" y="222"/>
                </a:cubicBezTo>
                <a:cubicBezTo>
                  <a:pt x="99" y="221"/>
                  <a:pt x="101" y="219"/>
                  <a:pt x="103" y="219"/>
                </a:cubicBezTo>
                <a:cubicBezTo>
                  <a:pt x="123" y="215"/>
                  <a:pt x="143" y="209"/>
                  <a:pt x="164" y="206"/>
                </a:cubicBezTo>
                <a:cubicBezTo>
                  <a:pt x="202" y="201"/>
                  <a:pt x="241" y="197"/>
                  <a:pt x="279" y="193"/>
                </a:cubicBezTo>
                <a:cubicBezTo>
                  <a:pt x="282" y="193"/>
                  <a:pt x="285" y="193"/>
                  <a:pt x="287" y="193"/>
                </a:cubicBezTo>
                <a:cubicBezTo>
                  <a:pt x="288" y="193"/>
                  <a:pt x="288" y="194"/>
                  <a:pt x="289" y="195"/>
                </a:cubicBezTo>
                <a:close/>
                <a:moveTo>
                  <a:pt x="244" y="65"/>
                </a:moveTo>
                <a:cubicBezTo>
                  <a:pt x="244" y="65"/>
                  <a:pt x="244" y="65"/>
                  <a:pt x="244" y="65"/>
                </a:cubicBezTo>
                <a:cubicBezTo>
                  <a:pt x="223" y="65"/>
                  <a:pt x="202" y="65"/>
                  <a:pt x="181" y="65"/>
                </a:cubicBezTo>
                <a:cubicBezTo>
                  <a:pt x="165" y="66"/>
                  <a:pt x="148" y="66"/>
                  <a:pt x="131" y="67"/>
                </a:cubicBezTo>
                <a:cubicBezTo>
                  <a:pt x="117" y="68"/>
                  <a:pt x="103" y="70"/>
                  <a:pt x="89" y="73"/>
                </a:cubicBezTo>
                <a:cubicBezTo>
                  <a:pt x="79" y="74"/>
                  <a:pt x="68" y="77"/>
                  <a:pt x="58" y="80"/>
                </a:cubicBezTo>
                <a:cubicBezTo>
                  <a:pt x="48" y="83"/>
                  <a:pt x="41" y="89"/>
                  <a:pt x="35" y="98"/>
                </a:cubicBezTo>
                <a:cubicBezTo>
                  <a:pt x="24" y="113"/>
                  <a:pt x="18" y="130"/>
                  <a:pt x="13" y="148"/>
                </a:cubicBezTo>
                <a:cubicBezTo>
                  <a:pt x="5" y="176"/>
                  <a:pt x="7" y="204"/>
                  <a:pt x="9" y="233"/>
                </a:cubicBezTo>
                <a:cubicBezTo>
                  <a:pt x="10" y="245"/>
                  <a:pt x="15" y="258"/>
                  <a:pt x="24" y="267"/>
                </a:cubicBezTo>
                <a:cubicBezTo>
                  <a:pt x="41" y="285"/>
                  <a:pt x="63" y="291"/>
                  <a:pt x="87" y="289"/>
                </a:cubicBezTo>
                <a:cubicBezTo>
                  <a:pt x="105" y="288"/>
                  <a:pt x="122" y="285"/>
                  <a:pt x="139" y="283"/>
                </a:cubicBezTo>
                <a:cubicBezTo>
                  <a:pt x="169" y="280"/>
                  <a:pt x="200" y="274"/>
                  <a:pt x="230" y="266"/>
                </a:cubicBezTo>
                <a:cubicBezTo>
                  <a:pt x="245" y="262"/>
                  <a:pt x="260" y="258"/>
                  <a:pt x="275" y="254"/>
                </a:cubicBezTo>
                <a:cubicBezTo>
                  <a:pt x="301" y="246"/>
                  <a:pt x="328" y="242"/>
                  <a:pt x="353" y="232"/>
                </a:cubicBezTo>
                <a:cubicBezTo>
                  <a:pt x="355" y="231"/>
                  <a:pt x="359" y="231"/>
                  <a:pt x="362" y="231"/>
                </a:cubicBezTo>
                <a:cubicBezTo>
                  <a:pt x="367" y="232"/>
                  <a:pt x="368" y="234"/>
                  <a:pt x="368" y="240"/>
                </a:cubicBezTo>
                <a:cubicBezTo>
                  <a:pt x="366" y="255"/>
                  <a:pt x="365" y="270"/>
                  <a:pt x="363" y="285"/>
                </a:cubicBezTo>
                <a:cubicBezTo>
                  <a:pt x="363" y="289"/>
                  <a:pt x="362" y="293"/>
                  <a:pt x="363" y="297"/>
                </a:cubicBezTo>
                <a:cubicBezTo>
                  <a:pt x="364" y="308"/>
                  <a:pt x="377" y="317"/>
                  <a:pt x="387" y="312"/>
                </a:cubicBezTo>
                <a:cubicBezTo>
                  <a:pt x="389" y="312"/>
                  <a:pt x="391" y="311"/>
                  <a:pt x="393" y="310"/>
                </a:cubicBezTo>
                <a:cubicBezTo>
                  <a:pt x="414" y="300"/>
                  <a:pt x="434" y="290"/>
                  <a:pt x="452" y="276"/>
                </a:cubicBezTo>
                <a:cubicBezTo>
                  <a:pt x="481" y="256"/>
                  <a:pt x="509" y="235"/>
                  <a:pt x="539" y="217"/>
                </a:cubicBezTo>
                <a:cubicBezTo>
                  <a:pt x="553" y="209"/>
                  <a:pt x="565" y="199"/>
                  <a:pt x="578" y="190"/>
                </a:cubicBezTo>
                <a:cubicBezTo>
                  <a:pt x="583" y="186"/>
                  <a:pt x="588" y="182"/>
                  <a:pt x="593" y="178"/>
                </a:cubicBezTo>
                <a:cubicBezTo>
                  <a:pt x="609" y="167"/>
                  <a:pt x="623" y="155"/>
                  <a:pt x="636" y="141"/>
                </a:cubicBezTo>
                <a:cubicBezTo>
                  <a:pt x="639" y="138"/>
                  <a:pt x="642" y="134"/>
                  <a:pt x="645" y="129"/>
                </a:cubicBezTo>
                <a:cubicBezTo>
                  <a:pt x="649" y="123"/>
                  <a:pt x="647" y="115"/>
                  <a:pt x="642" y="110"/>
                </a:cubicBezTo>
                <a:cubicBezTo>
                  <a:pt x="638" y="107"/>
                  <a:pt x="634" y="105"/>
                  <a:pt x="630" y="103"/>
                </a:cubicBezTo>
                <a:cubicBezTo>
                  <a:pt x="601" y="87"/>
                  <a:pt x="573" y="70"/>
                  <a:pt x="542" y="59"/>
                </a:cubicBezTo>
                <a:cubicBezTo>
                  <a:pt x="533" y="56"/>
                  <a:pt x="524" y="53"/>
                  <a:pt x="515" y="49"/>
                </a:cubicBezTo>
                <a:cubicBezTo>
                  <a:pt x="484" y="34"/>
                  <a:pt x="451" y="25"/>
                  <a:pt x="419" y="14"/>
                </a:cubicBezTo>
                <a:cubicBezTo>
                  <a:pt x="411" y="11"/>
                  <a:pt x="402" y="10"/>
                  <a:pt x="394" y="11"/>
                </a:cubicBezTo>
                <a:cubicBezTo>
                  <a:pt x="383" y="12"/>
                  <a:pt x="376" y="18"/>
                  <a:pt x="370" y="26"/>
                </a:cubicBezTo>
                <a:cubicBezTo>
                  <a:pt x="366" y="34"/>
                  <a:pt x="362" y="42"/>
                  <a:pt x="361" y="52"/>
                </a:cubicBezTo>
                <a:cubicBezTo>
                  <a:pt x="360" y="56"/>
                  <a:pt x="359" y="60"/>
                  <a:pt x="358" y="63"/>
                </a:cubicBezTo>
                <a:cubicBezTo>
                  <a:pt x="357" y="67"/>
                  <a:pt x="355" y="69"/>
                  <a:pt x="352" y="68"/>
                </a:cubicBezTo>
                <a:cubicBezTo>
                  <a:pt x="341" y="68"/>
                  <a:pt x="331" y="68"/>
                  <a:pt x="321" y="68"/>
                </a:cubicBezTo>
                <a:cubicBezTo>
                  <a:pt x="295" y="67"/>
                  <a:pt x="270" y="66"/>
                  <a:pt x="244" y="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HappyZcool-2016" panose="02010600030101010101" pitchFamily="2" charset="-122"/>
              <a:ea typeface="HappyZcool-2016" panose="02010600030101010101" pitchFamily="2" charset="-122"/>
              <a:sym typeface="HappyZcool-2016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4337B4D-DF35-4437-9149-69A21FD1B92A}"/>
              </a:ext>
            </a:extLst>
          </p:cNvPr>
          <p:cNvSpPr txBox="1"/>
          <p:nvPr/>
        </p:nvSpPr>
        <p:spPr>
          <a:xfrm>
            <a:off x="1866315" y="229413"/>
            <a:ext cx="3823285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2800" dirty="0">
                <a:solidFill>
                  <a:schemeClr val="accent2"/>
                </a:solidFill>
                <a:latin typeface="中国式手写风" panose="02000500000000000000" pitchFamily="2" charset="-122"/>
                <a:ea typeface="中国式手写风" panose="02000500000000000000" pitchFamily="2" charset="-122"/>
              </a:rPr>
              <a:t>分工与完成情况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067728-E5F5-4682-98F5-6EAC928A2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25" y="1810145"/>
            <a:ext cx="10861375" cy="216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35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>
            <a:extLst>
              <a:ext uri="{FF2B5EF4-FFF2-40B4-BE49-F238E27FC236}">
                <a16:creationId xmlns:a16="http://schemas.microsoft.com/office/drawing/2014/main" id="{8DBB694B-7D59-4F1D-8681-19B83882F8B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129826" y="1208885"/>
            <a:ext cx="6126176" cy="3860798"/>
            <a:chOff x="1192" y="654"/>
            <a:chExt cx="5011" cy="315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7C3A334-1BDB-4197-B725-9CD481AF04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2" y="654"/>
              <a:ext cx="5011" cy="3134"/>
            </a:xfrm>
            <a:custGeom>
              <a:avLst/>
              <a:gdLst>
                <a:gd name="T0" fmla="*/ 73 w 1877"/>
                <a:gd name="T1" fmla="*/ 64 h 1172"/>
                <a:gd name="T2" fmla="*/ 1175 w 1877"/>
                <a:gd name="T3" fmla="*/ 77 h 1172"/>
                <a:gd name="T4" fmla="*/ 1762 w 1877"/>
                <a:gd name="T5" fmla="*/ 215 h 1172"/>
                <a:gd name="T6" fmla="*/ 1819 w 1877"/>
                <a:gd name="T7" fmla="*/ 844 h 1172"/>
                <a:gd name="T8" fmla="*/ 1299 w 1877"/>
                <a:gd name="T9" fmla="*/ 909 h 1172"/>
                <a:gd name="T10" fmla="*/ 1429 w 1877"/>
                <a:gd name="T11" fmla="*/ 1172 h 1172"/>
                <a:gd name="T12" fmla="*/ 912 w 1877"/>
                <a:gd name="T13" fmla="*/ 934 h 1172"/>
                <a:gd name="T14" fmla="*/ 281 w 1877"/>
                <a:gd name="T15" fmla="*/ 918 h 1172"/>
                <a:gd name="T16" fmla="*/ 16 w 1877"/>
                <a:gd name="T17" fmla="*/ 599 h 1172"/>
                <a:gd name="T18" fmla="*/ 60 w 1877"/>
                <a:gd name="T19" fmla="*/ 89 h 1172"/>
                <a:gd name="T20" fmla="*/ 73 w 1877"/>
                <a:gd name="T21" fmla="*/ 6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77" h="1172">
                  <a:moveTo>
                    <a:pt x="73" y="64"/>
                  </a:moveTo>
                  <a:cubicBezTo>
                    <a:pt x="375" y="54"/>
                    <a:pt x="836" y="76"/>
                    <a:pt x="1175" y="77"/>
                  </a:cubicBezTo>
                  <a:cubicBezTo>
                    <a:pt x="1406" y="81"/>
                    <a:pt x="1670" y="0"/>
                    <a:pt x="1762" y="215"/>
                  </a:cubicBezTo>
                  <a:cubicBezTo>
                    <a:pt x="1801" y="299"/>
                    <a:pt x="1877" y="769"/>
                    <a:pt x="1819" y="844"/>
                  </a:cubicBezTo>
                  <a:cubicBezTo>
                    <a:pt x="1749" y="955"/>
                    <a:pt x="1408" y="906"/>
                    <a:pt x="1299" y="909"/>
                  </a:cubicBezTo>
                  <a:cubicBezTo>
                    <a:pt x="1338" y="993"/>
                    <a:pt x="1390" y="1076"/>
                    <a:pt x="1429" y="1172"/>
                  </a:cubicBezTo>
                  <a:cubicBezTo>
                    <a:pt x="1221" y="1118"/>
                    <a:pt x="1119" y="963"/>
                    <a:pt x="912" y="934"/>
                  </a:cubicBezTo>
                  <a:cubicBezTo>
                    <a:pt x="718" y="916"/>
                    <a:pt x="488" y="923"/>
                    <a:pt x="281" y="918"/>
                  </a:cubicBezTo>
                  <a:cubicBezTo>
                    <a:pt x="51" y="913"/>
                    <a:pt x="0" y="854"/>
                    <a:pt x="16" y="599"/>
                  </a:cubicBezTo>
                  <a:cubicBezTo>
                    <a:pt x="35" y="429"/>
                    <a:pt x="37" y="264"/>
                    <a:pt x="60" y="89"/>
                  </a:cubicBezTo>
                  <a:lnTo>
                    <a:pt x="73" y="6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529332F-B845-43FE-85A3-67E6893F7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2" y="791"/>
              <a:ext cx="4926" cy="3021"/>
            </a:xfrm>
            <a:custGeom>
              <a:avLst/>
              <a:gdLst>
                <a:gd name="T0" fmla="*/ 698 w 1845"/>
                <a:gd name="T1" fmla="*/ 25 h 1130"/>
                <a:gd name="T2" fmla="*/ 1320 w 1845"/>
                <a:gd name="T3" fmla="*/ 29 h 1130"/>
                <a:gd name="T4" fmla="*/ 1682 w 1845"/>
                <a:gd name="T5" fmla="*/ 76 h 1130"/>
                <a:gd name="T6" fmla="*/ 1769 w 1845"/>
                <a:gd name="T7" fmla="*/ 226 h 1130"/>
                <a:gd name="T8" fmla="*/ 1821 w 1845"/>
                <a:gd name="T9" fmla="*/ 539 h 1130"/>
                <a:gd name="T10" fmla="*/ 1808 w 1845"/>
                <a:gd name="T11" fmla="*/ 787 h 1130"/>
                <a:gd name="T12" fmla="*/ 1529 w 1845"/>
                <a:gd name="T13" fmla="*/ 858 h 1130"/>
                <a:gd name="T14" fmla="*/ 1295 w 1845"/>
                <a:gd name="T15" fmla="*/ 850 h 1130"/>
                <a:gd name="T16" fmla="*/ 1417 w 1845"/>
                <a:gd name="T17" fmla="*/ 1123 h 1130"/>
                <a:gd name="T18" fmla="*/ 1162 w 1845"/>
                <a:gd name="T19" fmla="*/ 980 h 1130"/>
                <a:gd name="T20" fmla="*/ 534 w 1845"/>
                <a:gd name="T21" fmla="*/ 862 h 1130"/>
                <a:gd name="T22" fmla="*/ 204 w 1845"/>
                <a:gd name="T23" fmla="*/ 855 h 1130"/>
                <a:gd name="T24" fmla="*/ 18 w 1845"/>
                <a:gd name="T25" fmla="*/ 609 h 1130"/>
                <a:gd name="T26" fmla="*/ 40 w 1845"/>
                <a:gd name="T27" fmla="*/ 299 h 1130"/>
                <a:gd name="T28" fmla="*/ 63 w 1845"/>
                <a:gd name="T29" fmla="*/ 46 h 1130"/>
                <a:gd name="T30" fmla="*/ 62 w 1845"/>
                <a:gd name="T31" fmla="*/ 9 h 1130"/>
                <a:gd name="T32" fmla="*/ 36 w 1845"/>
                <a:gd name="T33" fmla="*/ 143 h 1130"/>
                <a:gd name="T34" fmla="*/ 7 w 1845"/>
                <a:gd name="T35" fmla="*/ 522 h 1130"/>
                <a:gd name="T36" fmla="*/ 57 w 1845"/>
                <a:gd name="T37" fmla="*/ 819 h 1130"/>
                <a:gd name="T38" fmla="*/ 382 w 1845"/>
                <a:gd name="T39" fmla="*/ 877 h 1130"/>
                <a:gd name="T40" fmla="*/ 751 w 1845"/>
                <a:gd name="T41" fmla="*/ 881 h 1130"/>
                <a:gd name="T42" fmla="*/ 925 w 1845"/>
                <a:gd name="T43" fmla="*/ 894 h 1130"/>
                <a:gd name="T44" fmla="*/ 1423 w 1845"/>
                <a:gd name="T45" fmla="*/ 1128 h 1130"/>
                <a:gd name="T46" fmla="*/ 1302 w 1845"/>
                <a:gd name="T47" fmla="*/ 854 h 1130"/>
                <a:gd name="T48" fmla="*/ 1486 w 1845"/>
                <a:gd name="T49" fmla="*/ 873 h 1130"/>
                <a:gd name="T50" fmla="*/ 1833 w 1845"/>
                <a:gd name="T51" fmla="*/ 774 h 1130"/>
                <a:gd name="T52" fmla="*/ 1842 w 1845"/>
                <a:gd name="T53" fmla="*/ 605 h 1130"/>
                <a:gd name="T54" fmla="*/ 1778 w 1845"/>
                <a:gd name="T55" fmla="*/ 197 h 1130"/>
                <a:gd name="T56" fmla="*/ 1434 w 1845"/>
                <a:gd name="T57" fmla="*/ 7 h 1130"/>
                <a:gd name="T58" fmla="*/ 1159 w 1845"/>
                <a:gd name="T59" fmla="*/ 18 h 1130"/>
                <a:gd name="T60" fmla="*/ 185 w 1845"/>
                <a:gd name="T61" fmla="*/ 3 h 1130"/>
                <a:gd name="T62" fmla="*/ 69 w 1845"/>
                <a:gd name="T63" fmla="*/ 21 h 1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45" h="1130">
                  <a:moveTo>
                    <a:pt x="69" y="21"/>
                  </a:moveTo>
                  <a:cubicBezTo>
                    <a:pt x="278" y="14"/>
                    <a:pt x="488" y="21"/>
                    <a:pt x="698" y="25"/>
                  </a:cubicBezTo>
                  <a:cubicBezTo>
                    <a:pt x="809" y="28"/>
                    <a:pt x="919" y="31"/>
                    <a:pt x="1030" y="32"/>
                  </a:cubicBezTo>
                  <a:cubicBezTo>
                    <a:pt x="1127" y="34"/>
                    <a:pt x="1223" y="35"/>
                    <a:pt x="1320" y="29"/>
                  </a:cubicBezTo>
                  <a:cubicBezTo>
                    <a:pt x="1405" y="23"/>
                    <a:pt x="1494" y="15"/>
                    <a:pt x="1579" y="32"/>
                  </a:cubicBezTo>
                  <a:cubicBezTo>
                    <a:pt x="1616" y="40"/>
                    <a:pt x="1651" y="54"/>
                    <a:pt x="1682" y="76"/>
                  </a:cubicBezTo>
                  <a:cubicBezTo>
                    <a:pt x="1714" y="100"/>
                    <a:pt x="1735" y="134"/>
                    <a:pt x="1751" y="170"/>
                  </a:cubicBezTo>
                  <a:cubicBezTo>
                    <a:pt x="1759" y="186"/>
                    <a:pt x="1764" y="208"/>
                    <a:pt x="1769" y="226"/>
                  </a:cubicBezTo>
                  <a:cubicBezTo>
                    <a:pt x="1777" y="256"/>
                    <a:pt x="1783" y="286"/>
                    <a:pt x="1789" y="316"/>
                  </a:cubicBezTo>
                  <a:cubicBezTo>
                    <a:pt x="1803" y="390"/>
                    <a:pt x="1814" y="464"/>
                    <a:pt x="1821" y="539"/>
                  </a:cubicBezTo>
                  <a:cubicBezTo>
                    <a:pt x="1827" y="604"/>
                    <a:pt x="1832" y="670"/>
                    <a:pt x="1824" y="735"/>
                  </a:cubicBezTo>
                  <a:cubicBezTo>
                    <a:pt x="1822" y="752"/>
                    <a:pt x="1819" y="773"/>
                    <a:pt x="1808" y="787"/>
                  </a:cubicBezTo>
                  <a:cubicBezTo>
                    <a:pt x="1793" y="809"/>
                    <a:pt x="1772" y="823"/>
                    <a:pt x="1747" y="832"/>
                  </a:cubicBezTo>
                  <a:cubicBezTo>
                    <a:pt x="1679" y="858"/>
                    <a:pt x="1601" y="859"/>
                    <a:pt x="1529" y="858"/>
                  </a:cubicBezTo>
                  <a:cubicBezTo>
                    <a:pt x="1459" y="857"/>
                    <a:pt x="1390" y="851"/>
                    <a:pt x="1320" y="850"/>
                  </a:cubicBezTo>
                  <a:cubicBezTo>
                    <a:pt x="1312" y="850"/>
                    <a:pt x="1304" y="850"/>
                    <a:pt x="1295" y="850"/>
                  </a:cubicBezTo>
                  <a:cubicBezTo>
                    <a:pt x="1289" y="850"/>
                    <a:pt x="1286" y="857"/>
                    <a:pt x="1288" y="862"/>
                  </a:cubicBezTo>
                  <a:cubicBezTo>
                    <a:pt x="1330" y="950"/>
                    <a:pt x="1380" y="1033"/>
                    <a:pt x="1417" y="1123"/>
                  </a:cubicBezTo>
                  <a:cubicBezTo>
                    <a:pt x="1421" y="1119"/>
                    <a:pt x="1424" y="1116"/>
                    <a:pt x="1427" y="1113"/>
                  </a:cubicBezTo>
                  <a:cubicBezTo>
                    <a:pt x="1330" y="1087"/>
                    <a:pt x="1246" y="1034"/>
                    <a:pt x="1162" y="980"/>
                  </a:cubicBezTo>
                  <a:cubicBezTo>
                    <a:pt x="1080" y="929"/>
                    <a:pt x="993" y="882"/>
                    <a:pt x="895" y="874"/>
                  </a:cubicBezTo>
                  <a:cubicBezTo>
                    <a:pt x="775" y="863"/>
                    <a:pt x="654" y="862"/>
                    <a:pt x="534" y="862"/>
                  </a:cubicBezTo>
                  <a:cubicBezTo>
                    <a:pt x="472" y="861"/>
                    <a:pt x="411" y="861"/>
                    <a:pt x="349" y="860"/>
                  </a:cubicBezTo>
                  <a:cubicBezTo>
                    <a:pt x="301" y="860"/>
                    <a:pt x="252" y="860"/>
                    <a:pt x="204" y="855"/>
                  </a:cubicBezTo>
                  <a:cubicBezTo>
                    <a:pt x="151" y="850"/>
                    <a:pt x="89" y="837"/>
                    <a:pt x="55" y="792"/>
                  </a:cubicBezTo>
                  <a:cubicBezTo>
                    <a:pt x="17" y="742"/>
                    <a:pt x="17" y="669"/>
                    <a:pt x="18" y="609"/>
                  </a:cubicBezTo>
                  <a:cubicBezTo>
                    <a:pt x="19" y="561"/>
                    <a:pt x="24" y="513"/>
                    <a:pt x="28" y="465"/>
                  </a:cubicBezTo>
                  <a:cubicBezTo>
                    <a:pt x="33" y="409"/>
                    <a:pt x="37" y="354"/>
                    <a:pt x="40" y="299"/>
                  </a:cubicBezTo>
                  <a:cubicBezTo>
                    <a:pt x="44" y="243"/>
                    <a:pt x="48" y="187"/>
                    <a:pt x="54" y="131"/>
                  </a:cubicBezTo>
                  <a:cubicBezTo>
                    <a:pt x="57" y="103"/>
                    <a:pt x="60" y="74"/>
                    <a:pt x="63" y="46"/>
                  </a:cubicBezTo>
                  <a:cubicBezTo>
                    <a:pt x="65" y="36"/>
                    <a:pt x="71" y="26"/>
                    <a:pt x="76" y="17"/>
                  </a:cubicBezTo>
                  <a:cubicBezTo>
                    <a:pt x="80" y="8"/>
                    <a:pt x="66" y="0"/>
                    <a:pt x="62" y="9"/>
                  </a:cubicBezTo>
                  <a:cubicBezTo>
                    <a:pt x="56" y="21"/>
                    <a:pt x="49" y="32"/>
                    <a:pt x="47" y="46"/>
                  </a:cubicBezTo>
                  <a:cubicBezTo>
                    <a:pt x="43" y="78"/>
                    <a:pt x="40" y="110"/>
                    <a:pt x="36" y="143"/>
                  </a:cubicBezTo>
                  <a:cubicBezTo>
                    <a:pt x="30" y="206"/>
                    <a:pt x="26" y="269"/>
                    <a:pt x="22" y="333"/>
                  </a:cubicBezTo>
                  <a:cubicBezTo>
                    <a:pt x="18" y="396"/>
                    <a:pt x="13" y="459"/>
                    <a:pt x="7" y="522"/>
                  </a:cubicBezTo>
                  <a:cubicBezTo>
                    <a:pt x="2" y="568"/>
                    <a:pt x="0" y="614"/>
                    <a:pt x="2" y="660"/>
                  </a:cubicBezTo>
                  <a:cubicBezTo>
                    <a:pt x="5" y="716"/>
                    <a:pt x="15" y="778"/>
                    <a:pt x="57" y="819"/>
                  </a:cubicBezTo>
                  <a:cubicBezTo>
                    <a:pt x="101" y="860"/>
                    <a:pt x="167" y="869"/>
                    <a:pt x="225" y="873"/>
                  </a:cubicBezTo>
                  <a:cubicBezTo>
                    <a:pt x="277" y="877"/>
                    <a:pt x="330" y="876"/>
                    <a:pt x="382" y="877"/>
                  </a:cubicBezTo>
                  <a:cubicBezTo>
                    <a:pt x="444" y="877"/>
                    <a:pt x="506" y="878"/>
                    <a:pt x="567" y="878"/>
                  </a:cubicBezTo>
                  <a:cubicBezTo>
                    <a:pt x="629" y="878"/>
                    <a:pt x="690" y="879"/>
                    <a:pt x="751" y="881"/>
                  </a:cubicBezTo>
                  <a:cubicBezTo>
                    <a:pt x="781" y="882"/>
                    <a:pt x="810" y="884"/>
                    <a:pt x="840" y="886"/>
                  </a:cubicBezTo>
                  <a:cubicBezTo>
                    <a:pt x="868" y="887"/>
                    <a:pt x="897" y="889"/>
                    <a:pt x="925" y="894"/>
                  </a:cubicBezTo>
                  <a:cubicBezTo>
                    <a:pt x="1015" y="910"/>
                    <a:pt x="1094" y="956"/>
                    <a:pt x="1171" y="1005"/>
                  </a:cubicBezTo>
                  <a:cubicBezTo>
                    <a:pt x="1250" y="1056"/>
                    <a:pt x="1331" y="1104"/>
                    <a:pt x="1423" y="1128"/>
                  </a:cubicBezTo>
                  <a:cubicBezTo>
                    <a:pt x="1428" y="1130"/>
                    <a:pt x="1435" y="1124"/>
                    <a:pt x="1433" y="1118"/>
                  </a:cubicBezTo>
                  <a:cubicBezTo>
                    <a:pt x="1395" y="1027"/>
                    <a:pt x="1344" y="943"/>
                    <a:pt x="1302" y="854"/>
                  </a:cubicBezTo>
                  <a:cubicBezTo>
                    <a:pt x="1300" y="858"/>
                    <a:pt x="1298" y="862"/>
                    <a:pt x="1295" y="866"/>
                  </a:cubicBezTo>
                  <a:cubicBezTo>
                    <a:pt x="1359" y="864"/>
                    <a:pt x="1423" y="871"/>
                    <a:pt x="1486" y="873"/>
                  </a:cubicBezTo>
                  <a:cubicBezTo>
                    <a:pt x="1562" y="876"/>
                    <a:pt x="1640" y="876"/>
                    <a:pt x="1715" y="859"/>
                  </a:cubicBezTo>
                  <a:cubicBezTo>
                    <a:pt x="1763" y="848"/>
                    <a:pt x="1816" y="825"/>
                    <a:pt x="1833" y="774"/>
                  </a:cubicBezTo>
                  <a:cubicBezTo>
                    <a:pt x="1840" y="751"/>
                    <a:pt x="1842" y="726"/>
                    <a:pt x="1843" y="703"/>
                  </a:cubicBezTo>
                  <a:cubicBezTo>
                    <a:pt x="1845" y="670"/>
                    <a:pt x="1844" y="638"/>
                    <a:pt x="1842" y="605"/>
                  </a:cubicBezTo>
                  <a:cubicBezTo>
                    <a:pt x="1838" y="530"/>
                    <a:pt x="1828" y="454"/>
                    <a:pt x="1816" y="380"/>
                  </a:cubicBezTo>
                  <a:cubicBezTo>
                    <a:pt x="1806" y="318"/>
                    <a:pt x="1795" y="257"/>
                    <a:pt x="1778" y="197"/>
                  </a:cubicBezTo>
                  <a:cubicBezTo>
                    <a:pt x="1760" y="135"/>
                    <a:pt x="1724" y="80"/>
                    <a:pt x="1668" y="48"/>
                  </a:cubicBezTo>
                  <a:cubicBezTo>
                    <a:pt x="1598" y="7"/>
                    <a:pt x="1512" y="5"/>
                    <a:pt x="1434" y="7"/>
                  </a:cubicBezTo>
                  <a:cubicBezTo>
                    <a:pt x="1388" y="8"/>
                    <a:pt x="1343" y="11"/>
                    <a:pt x="1298" y="14"/>
                  </a:cubicBezTo>
                  <a:cubicBezTo>
                    <a:pt x="1252" y="17"/>
                    <a:pt x="1206" y="18"/>
                    <a:pt x="1159" y="18"/>
                  </a:cubicBezTo>
                  <a:cubicBezTo>
                    <a:pt x="1053" y="17"/>
                    <a:pt x="946" y="15"/>
                    <a:pt x="840" y="13"/>
                  </a:cubicBezTo>
                  <a:cubicBezTo>
                    <a:pt x="622" y="8"/>
                    <a:pt x="404" y="1"/>
                    <a:pt x="185" y="3"/>
                  </a:cubicBezTo>
                  <a:cubicBezTo>
                    <a:pt x="147" y="3"/>
                    <a:pt x="108" y="4"/>
                    <a:pt x="69" y="5"/>
                  </a:cubicBezTo>
                  <a:cubicBezTo>
                    <a:pt x="58" y="5"/>
                    <a:pt x="58" y="21"/>
                    <a:pt x="69" y="2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2178D7EA-4A99-4295-88ED-970CC296DBFA}"/>
              </a:ext>
            </a:extLst>
          </p:cNvPr>
          <p:cNvSpPr txBox="1"/>
          <p:nvPr/>
        </p:nvSpPr>
        <p:spPr>
          <a:xfrm>
            <a:off x="4274034" y="1860692"/>
            <a:ext cx="3758293" cy="193899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6000" dirty="0">
                <a:solidFill>
                  <a:schemeClr val="accent2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sym typeface="HappyZcool-2016" panose="02010600030101010101" pitchFamily="2" charset="-122"/>
              </a:rPr>
              <a:t>第</a:t>
            </a:r>
            <a:r>
              <a:rPr lang="en-US" altLang="zh-CN" sz="6000" dirty="0">
                <a:solidFill>
                  <a:schemeClr val="accent2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sym typeface="HappyZcool-2016" panose="02010600030101010101" pitchFamily="2" charset="-122"/>
              </a:rPr>
              <a:t>5</a:t>
            </a:r>
            <a:r>
              <a:rPr lang="zh-CN" altLang="en-US" sz="6000" dirty="0">
                <a:solidFill>
                  <a:schemeClr val="accent2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sym typeface="HappyZcool-2016" panose="02010600030101010101" pitchFamily="2" charset="-122"/>
              </a:rPr>
              <a:t>章</a:t>
            </a:r>
            <a:endParaRPr lang="en-US" altLang="zh-CN" sz="6000" dirty="0">
              <a:solidFill>
                <a:schemeClr val="accent2"/>
              </a:solidFill>
              <a:latin typeface="方正卡通简体" panose="03000509000000000000" pitchFamily="65" charset="-122"/>
              <a:ea typeface="方正卡通简体" panose="03000509000000000000" pitchFamily="65" charset="-122"/>
              <a:sym typeface="HappyZcool-2016" panose="02010600030101010101" pitchFamily="2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6000" dirty="0">
                <a:solidFill>
                  <a:schemeClr val="accent2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sym typeface="HappyZcool-2016" panose="02010600030101010101" pitchFamily="2" charset="-122"/>
              </a:rPr>
              <a:t>项目计划</a:t>
            </a:r>
          </a:p>
        </p:txBody>
      </p:sp>
    </p:spTree>
    <p:extLst>
      <p:ext uri="{BB962C8B-B14F-4D97-AF65-F5344CB8AC3E}">
        <p14:creationId xmlns:p14="http://schemas.microsoft.com/office/powerpoint/2010/main" val="38343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>
            <a:extLst>
              <a:ext uri="{FF2B5EF4-FFF2-40B4-BE49-F238E27FC236}">
                <a16:creationId xmlns:a16="http://schemas.microsoft.com/office/drawing/2014/main" id="{44B75611-DD1D-4DD8-BE69-E709E5F14BC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7713" y="1152254"/>
            <a:ext cx="4567238" cy="3532187"/>
            <a:chOff x="2277" y="340"/>
            <a:chExt cx="2877" cy="2225"/>
          </a:xfrm>
          <a:solidFill>
            <a:srgbClr val="3C3C3B"/>
          </a:soli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5C768F5-4CB2-4473-972D-1F87683524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7" y="340"/>
              <a:ext cx="2877" cy="2225"/>
            </a:xfrm>
            <a:custGeom>
              <a:avLst/>
              <a:gdLst>
                <a:gd name="T0" fmla="*/ 919 w 949"/>
                <a:gd name="T1" fmla="*/ 10 h 733"/>
                <a:gd name="T2" fmla="*/ 763 w 949"/>
                <a:gd name="T3" fmla="*/ 67 h 733"/>
                <a:gd name="T4" fmla="*/ 815 w 949"/>
                <a:gd name="T5" fmla="*/ 104 h 733"/>
                <a:gd name="T6" fmla="*/ 769 w 949"/>
                <a:gd name="T7" fmla="*/ 70 h 733"/>
                <a:gd name="T8" fmla="*/ 914 w 949"/>
                <a:gd name="T9" fmla="*/ 17 h 733"/>
                <a:gd name="T10" fmla="*/ 940 w 949"/>
                <a:gd name="T11" fmla="*/ 30 h 733"/>
                <a:gd name="T12" fmla="*/ 922 w 949"/>
                <a:gd name="T13" fmla="*/ 159 h 733"/>
                <a:gd name="T14" fmla="*/ 913 w 949"/>
                <a:gd name="T15" fmla="*/ 169 h 733"/>
                <a:gd name="T16" fmla="*/ 876 w 949"/>
                <a:gd name="T17" fmla="*/ 129 h 733"/>
                <a:gd name="T18" fmla="*/ 874 w 949"/>
                <a:gd name="T19" fmla="*/ 124 h 733"/>
                <a:gd name="T20" fmla="*/ 780 w 949"/>
                <a:gd name="T21" fmla="*/ 318 h 733"/>
                <a:gd name="T22" fmla="*/ 652 w 949"/>
                <a:gd name="T23" fmla="*/ 300 h 733"/>
                <a:gd name="T24" fmla="*/ 640 w 949"/>
                <a:gd name="T25" fmla="*/ 451 h 733"/>
                <a:gd name="T26" fmla="*/ 449 w 949"/>
                <a:gd name="T27" fmla="*/ 465 h 733"/>
                <a:gd name="T28" fmla="*/ 440 w 949"/>
                <a:gd name="T29" fmla="*/ 603 h 733"/>
                <a:gd name="T30" fmla="*/ 263 w 949"/>
                <a:gd name="T31" fmla="*/ 601 h 733"/>
                <a:gd name="T32" fmla="*/ 259 w 949"/>
                <a:gd name="T33" fmla="*/ 726 h 733"/>
                <a:gd name="T34" fmla="*/ 62 w 949"/>
                <a:gd name="T35" fmla="*/ 727 h 733"/>
                <a:gd name="T36" fmla="*/ 8 w 949"/>
                <a:gd name="T37" fmla="*/ 684 h 733"/>
                <a:gd name="T38" fmla="*/ 209 w 949"/>
                <a:gd name="T39" fmla="*/ 657 h 733"/>
                <a:gd name="T40" fmla="*/ 218 w 949"/>
                <a:gd name="T41" fmla="*/ 589 h 733"/>
                <a:gd name="T42" fmla="*/ 225 w 949"/>
                <a:gd name="T43" fmla="*/ 538 h 733"/>
                <a:gd name="T44" fmla="*/ 391 w 949"/>
                <a:gd name="T45" fmla="*/ 544 h 733"/>
                <a:gd name="T46" fmla="*/ 395 w 949"/>
                <a:gd name="T47" fmla="*/ 542 h 733"/>
                <a:gd name="T48" fmla="*/ 402 w 949"/>
                <a:gd name="T49" fmla="*/ 419 h 733"/>
                <a:gd name="T50" fmla="*/ 435 w 949"/>
                <a:gd name="T51" fmla="*/ 409 h 733"/>
                <a:gd name="T52" fmla="*/ 601 w 949"/>
                <a:gd name="T53" fmla="*/ 408 h 733"/>
                <a:gd name="T54" fmla="*/ 610 w 949"/>
                <a:gd name="T55" fmla="*/ 266 h 733"/>
                <a:gd name="T56" fmla="*/ 637 w 949"/>
                <a:gd name="T57" fmla="*/ 258 h 733"/>
                <a:gd name="T58" fmla="*/ 746 w 949"/>
                <a:gd name="T59" fmla="*/ 268 h 733"/>
                <a:gd name="T60" fmla="*/ 819 w 949"/>
                <a:gd name="T61" fmla="*/ 109 h 733"/>
                <a:gd name="T62" fmla="*/ 753 w 949"/>
                <a:gd name="T63" fmla="*/ 246 h 733"/>
                <a:gd name="T64" fmla="*/ 684 w 949"/>
                <a:gd name="T65" fmla="*/ 258 h 733"/>
                <a:gd name="T66" fmla="*/ 607 w 949"/>
                <a:gd name="T67" fmla="*/ 253 h 733"/>
                <a:gd name="T68" fmla="*/ 597 w 949"/>
                <a:gd name="T69" fmla="*/ 381 h 733"/>
                <a:gd name="T70" fmla="*/ 575 w 949"/>
                <a:gd name="T71" fmla="*/ 407 h 733"/>
                <a:gd name="T72" fmla="*/ 398 w 949"/>
                <a:gd name="T73" fmla="*/ 405 h 733"/>
                <a:gd name="T74" fmla="*/ 391 w 949"/>
                <a:gd name="T75" fmla="*/ 540 h 733"/>
                <a:gd name="T76" fmla="*/ 216 w 949"/>
                <a:gd name="T77" fmla="*/ 536 h 733"/>
                <a:gd name="T78" fmla="*/ 202 w 949"/>
                <a:gd name="T79" fmla="*/ 653 h 733"/>
                <a:gd name="T80" fmla="*/ 164 w 949"/>
                <a:gd name="T81" fmla="*/ 651 h 733"/>
                <a:gd name="T82" fmla="*/ 6 w 949"/>
                <a:gd name="T83" fmla="*/ 643 h 733"/>
                <a:gd name="T84" fmla="*/ 3 w 949"/>
                <a:gd name="T85" fmla="*/ 690 h 733"/>
                <a:gd name="T86" fmla="*/ 15 w 949"/>
                <a:gd name="T87" fmla="*/ 729 h 733"/>
                <a:gd name="T88" fmla="*/ 259 w 949"/>
                <a:gd name="T89" fmla="*/ 730 h 733"/>
                <a:gd name="T90" fmla="*/ 263 w 949"/>
                <a:gd name="T91" fmla="*/ 725 h 733"/>
                <a:gd name="T92" fmla="*/ 267 w 949"/>
                <a:gd name="T93" fmla="*/ 618 h 733"/>
                <a:gd name="T94" fmla="*/ 293 w 949"/>
                <a:gd name="T95" fmla="*/ 603 h 733"/>
                <a:gd name="T96" fmla="*/ 441 w 949"/>
                <a:gd name="T97" fmla="*/ 607 h 733"/>
                <a:gd name="T98" fmla="*/ 451 w 949"/>
                <a:gd name="T99" fmla="*/ 522 h 733"/>
                <a:gd name="T100" fmla="*/ 465 w 949"/>
                <a:gd name="T101" fmla="*/ 468 h 733"/>
                <a:gd name="T102" fmla="*/ 642 w 949"/>
                <a:gd name="T103" fmla="*/ 455 h 733"/>
                <a:gd name="T104" fmla="*/ 644 w 949"/>
                <a:gd name="T105" fmla="*/ 451 h 733"/>
                <a:gd name="T106" fmla="*/ 651 w 949"/>
                <a:gd name="T107" fmla="*/ 349 h 733"/>
                <a:gd name="T108" fmla="*/ 681 w 949"/>
                <a:gd name="T109" fmla="*/ 310 h 733"/>
                <a:gd name="T110" fmla="*/ 780 w 949"/>
                <a:gd name="T111" fmla="*/ 323 h 733"/>
                <a:gd name="T112" fmla="*/ 784 w 949"/>
                <a:gd name="T113" fmla="*/ 320 h 733"/>
                <a:gd name="T114" fmla="*/ 919 w 949"/>
                <a:gd name="T115" fmla="*/ 181 h 733"/>
                <a:gd name="T116" fmla="*/ 939 w 949"/>
                <a:gd name="T117" fmla="*/ 78 h 733"/>
                <a:gd name="T118" fmla="*/ 943 w 949"/>
                <a:gd name="T119" fmla="*/ 3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49" h="733">
                  <a:moveTo>
                    <a:pt x="943" y="3"/>
                  </a:moveTo>
                  <a:cubicBezTo>
                    <a:pt x="938" y="0"/>
                    <a:pt x="924" y="8"/>
                    <a:pt x="919" y="10"/>
                  </a:cubicBezTo>
                  <a:cubicBezTo>
                    <a:pt x="902" y="16"/>
                    <a:pt x="884" y="23"/>
                    <a:pt x="867" y="29"/>
                  </a:cubicBezTo>
                  <a:cubicBezTo>
                    <a:pt x="832" y="42"/>
                    <a:pt x="798" y="54"/>
                    <a:pt x="763" y="67"/>
                  </a:cubicBezTo>
                  <a:cubicBezTo>
                    <a:pt x="762" y="68"/>
                    <a:pt x="761" y="70"/>
                    <a:pt x="763" y="71"/>
                  </a:cubicBezTo>
                  <a:cubicBezTo>
                    <a:pt x="780" y="82"/>
                    <a:pt x="798" y="93"/>
                    <a:pt x="815" y="104"/>
                  </a:cubicBezTo>
                  <a:cubicBezTo>
                    <a:pt x="818" y="106"/>
                    <a:pt x="820" y="102"/>
                    <a:pt x="818" y="100"/>
                  </a:cubicBezTo>
                  <a:cubicBezTo>
                    <a:pt x="801" y="90"/>
                    <a:pt x="785" y="80"/>
                    <a:pt x="769" y="70"/>
                  </a:cubicBezTo>
                  <a:cubicBezTo>
                    <a:pt x="800" y="58"/>
                    <a:pt x="831" y="47"/>
                    <a:pt x="862" y="36"/>
                  </a:cubicBezTo>
                  <a:cubicBezTo>
                    <a:pt x="879" y="29"/>
                    <a:pt x="896" y="23"/>
                    <a:pt x="914" y="17"/>
                  </a:cubicBezTo>
                  <a:cubicBezTo>
                    <a:pt x="920" y="14"/>
                    <a:pt x="927" y="11"/>
                    <a:pt x="933" y="9"/>
                  </a:cubicBezTo>
                  <a:cubicBezTo>
                    <a:pt x="947" y="7"/>
                    <a:pt x="941" y="20"/>
                    <a:pt x="940" y="30"/>
                  </a:cubicBezTo>
                  <a:cubicBezTo>
                    <a:pt x="937" y="66"/>
                    <a:pt x="932" y="102"/>
                    <a:pt x="926" y="138"/>
                  </a:cubicBezTo>
                  <a:cubicBezTo>
                    <a:pt x="925" y="145"/>
                    <a:pt x="924" y="152"/>
                    <a:pt x="922" y="159"/>
                  </a:cubicBezTo>
                  <a:cubicBezTo>
                    <a:pt x="921" y="163"/>
                    <a:pt x="921" y="168"/>
                    <a:pt x="920" y="172"/>
                  </a:cubicBezTo>
                  <a:cubicBezTo>
                    <a:pt x="917" y="175"/>
                    <a:pt x="914" y="173"/>
                    <a:pt x="913" y="169"/>
                  </a:cubicBezTo>
                  <a:cubicBezTo>
                    <a:pt x="899" y="159"/>
                    <a:pt x="888" y="142"/>
                    <a:pt x="877" y="130"/>
                  </a:cubicBezTo>
                  <a:cubicBezTo>
                    <a:pt x="877" y="129"/>
                    <a:pt x="876" y="129"/>
                    <a:pt x="876" y="129"/>
                  </a:cubicBezTo>
                  <a:cubicBezTo>
                    <a:pt x="877" y="128"/>
                    <a:pt x="877" y="127"/>
                    <a:pt x="878" y="126"/>
                  </a:cubicBezTo>
                  <a:cubicBezTo>
                    <a:pt x="879" y="124"/>
                    <a:pt x="875" y="122"/>
                    <a:pt x="874" y="124"/>
                  </a:cubicBezTo>
                  <a:cubicBezTo>
                    <a:pt x="841" y="188"/>
                    <a:pt x="810" y="252"/>
                    <a:pt x="780" y="318"/>
                  </a:cubicBezTo>
                  <a:cubicBezTo>
                    <a:pt x="780" y="318"/>
                    <a:pt x="780" y="318"/>
                    <a:pt x="780" y="318"/>
                  </a:cubicBezTo>
                  <a:cubicBezTo>
                    <a:pt x="780" y="318"/>
                    <a:pt x="780" y="318"/>
                    <a:pt x="780" y="318"/>
                  </a:cubicBezTo>
                  <a:cubicBezTo>
                    <a:pt x="737" y="315"/>
                    <a:pt x="694" y="309"/>
                    <a:pt x="652" y="300"/>
                  </a:cubicBezTo>
                  <a:cubicBezTo>
                    <a:pt x="651" y="299"/>
                    <a:pt x="650" y="300"/>
                    <a:pt x="650" y="302"/>
                  </a:cubicBezTo>
                  <a:cubicBezTo>
                    <a:pt x="646" y="351"/>
                    <a:pt x="643" y="401"/>
                    <a:pt x="640" y="451"/>
                  </a:cubicBezTo>
                  <a:cubicBezTo>
                    <a:pt x="578" y="461"/>
                    <a:pt x="515" y="465"/>
                    <a:pt x="451" y="463"/>
                  </a:cubicBezTo>
                  <a:cubicBezTo>
                    <a:pt x="450" y="463"/>
                    <a:pt x="449" y="464"/>
                    <a:pt x="449" y="465"/>
                  </a:cubicBezTo>
                  <a:cubicBezTo>
                    <a:pt x="448" y="511"/>
                    <a:pt x="445" y="557"/>
                    <a:pt x="441" y="603"/>
                  </a:cubicBezTo>
                  <a:cubicBezTo>
                    <a:pt x="441" y="603"/>
                    <a:pt x="441" y="603"/>
                    <a:pt x="440" y="603"/>
                  </a:cubicBezTo>
                  <a:cubicBezTo>
                    <a:pt x="382" y="601"/>
                    <a:pt x="324" y="600"/>
                    <a:pt x="265" y="598"/>
                  </a:cubicBezTo>
                  <a:cubicBezTo>
                    <a:pt x="264" y="598"/>
                    <a:pt x="263" y="599"/>
                    <a:pt x="263" y="601"/>
                  </a:cubicBezTo>
                  <a:cubicBezTo>
                    <a:pt x="262" y="642"/>
                    <a:pt x="260" y="683"/>
                    <a:pt x="259" y="725"/>
                  </a:cubicBezTo>
                  <a:cubicBezTo>
                    <a:pt x="259" y="725"/>
                    <a:pt x="259" y="725"/>
                    <a:pt x="259" y="726"/>
                  </a:cubicBezTo>
                  <a:cubicBezTo>
                    <a:pt x="206" y="726"/>
                    <a:pt x="152" y="727"/>
                    <a:pt x="98" y="727"/>
                  </a:cubicBezTo>
                  <a:cubicBezTo>
                    <a:pt x="86" y="727"/>
                    <a:pt x="74" y="727"/>
                    <a:pt x="62" y="727"/>
                  </a:cubicBezTo>
                  <a:cubicBezTo>
                    <a:pt x="49" y="727"/>
                    <a:pt x="34" y="729"/>
                    <a:pt x="22" y="726"/>
                  </a:cubicBezTo>
                  <a:cubicBezTo>
                    <a:pt x="1" y="720"/>
                    <a:pt x="8" y="700"/>
                    <a:pt x="8" y="684"/>
                  </a:cubicBezTo>
                  <a:cubicBezTo>
                    <a:pt x="8" y="672"/>
                    <a:pt x="8" y="659"/>
                    <a:pt x="8" y="647"/>
                  </a:cubicBezTo>
                  <a:cubicBezTo>
                    <a:pt x="75" y="650"/>
                    <a:pt x="142" y="654"/>
                    <a:pt x="209" y="657"/>
                  </a:cubicBezTo>
                  <a:cubicBezTo>
                    <a:pt x="210" y="658"/>
                    <a:pt x="211" y="657"/>
                    <a:pt x="211" y="656"/>
                  </a:cubicBezTo>
                  <a:cubicBezTo>
                    <a:pt x="214" y="634"/>
                    <a:pt x="216" y="611"/>
                    <a:pt x="218" y="589"/>
                  </a:cubicBezTo>
                  <a:cubicBezTo>
                    <a:pt x="219" y="578"/>
                    <a:pt x="219" y="567"/>
                    <a:pt x="220" y="556"/>
                  </a:cubicBezTo>
                  <a:cubicBezTo>
                    <a:pt x="220" y="549"/>
                    <a:pt x="218" y="542"/>
                    <a:pt x="225" y="538"/>
                  </a:cubicBezTo>
                  <a:cubicBezTo>
                    <a:pt x="229" y="536"/>
                    <a:pt x="239" y="539"/>
                    <a:pt x="242" y="539"/>
                  </a:cubicBezTo>
                  <a:cubicBezTo>
                    <a:pt x="292" y="540"/>
                    <a:pt x="341" y="542"/>
                    <a:pt x="391" y="544"/>
                  </a:cubicBezTo>
                  <a:cubicBezTo>
                    <a:pt x="391" y="544"/>
                    <a:pt x="392" y="544"/>
                    <a:pt x="392" y="544"/>
                  </a:cubicBezTo>
                  <a:cubicBezTo>
                    <a:pt x="393" y="544"/>
                    <a:pt x="395" y="544"/>
                    <a:pt x="395" y="542"/>
                  </a:cubicBezTo>
                  <a:cubicBezTo>
                    <a:pt x="397" y="514"/>
                    <a:pt x="398" y="487"/>
                    <a:pt x="400" y="460"/>
                  </a:cubicBezTo>
                  <a:cubicBezTo>
                    <a:pt x="400" y="447"/>
                    <a:pt x="399" y="432"/>
                    <a:pt x="402" y="419"/>
                  </a:cubicBezTo>
                  <a:cubicBezTo>
                    <a:pt x="404" y="409"/>
                    <a:pt x="404" y="409"/>
                    <a:pt x="414" y="408"/>
                  </a:cubicBezTo>
                  <a:cubicBezTo>
                    <a:pt x="421" y="408"/>
                    <a:pt x="428" y="409"/>
                    <a:pt x="435" y="409"/>
                  </a:cubicBezTo>
                  <a:cubicBezTo>
                    <a:pt x="489" y="411"/>
                    <a:pt x="544" y="412"/>
                    <a:pt x="599" y="410"/>
                  </a:cubicBezTo>
                  <a:cubicBezTo>
                    <a:pt x="600" y="410"/>
                    <a:pt x="601" y="409"/>
                    <a:pt x="601" y="408"/>
                  </a:cubicBezTo>
                  <a:cubicBezTo>
                    <a:pt x="601" y="384"/>
                    <a:pt x="602" y="361"/>
                    <a:pt x="603" y="337"/>
                  </a:cubicBezTo>
                  <a:cubicBezTo>
                    <a:pt x="605" y="315"/>
                    <a:pt x="604" y="288"/>
                    <a:pt x="610" y="266"/>
                  </a:cubicBezTo>
                  <a:cubicBezTo>
                    <a:pt x="612" y="259"/>
                    <a:pt x="611" y="257"/>
                    <a:pt x="620" y="256"/>
                  </a:cubicBezTo>
                  <a:cubicBezTo>
                    <a:pt x="625" y="255"/>
                    <a:pt x="631" y="257"/>
                    <a:pt x="637" y="258"/>
                  </a:cubicBezTo>
                  <a:cubicBezTo>
                    <a:pt x="648" y="259"/>
                    <a:pt x="659" y="260"/>
                    <a:pt x="671" y="261"/>
                  </a:cubicBezTo>
                  <a:cubicBezTo>
                    <a:pt x="696" y="263"/>
                    <a:pt x="721" y="266"/>
                    <a:pt x="746" y="268"/>
                  </a:cubicBezTo>
                  <a:cubicBezTo>
                    <a:pt x="746" y="269"/>
                    <a:pt x="747" y="268"/>
                    <a:pt x="748" y="267"/>
                  </a:cubicBezTo>
                  <a:cubicBezTo>
                    <a:pt x="772" y="215"/>
                    <a:pt x="796" y="162"/>
                    <a:pt x="819" y="109"/>
                  </a:cubicBezTo>
                  <a:cubicBezTo>
                    <a:pt x="820" y="106"/>
                    <a:pt x="816" y="104"/>
                    <a:pt x="815" y="107"/>
                  </a:cubicBezTo>
                  <a:cubicBezTo>
                    <a:pt x="795" y="154"/>
                    <a:pt x="774" y="200"/>
                    <a:pt x="753" y="246"/>
                  </a:cubicBezTo>
                  <a:cubicBezTo>
                    <a:pt x="746" y="261"/>
                    <a:pt x="742" y="264"/>
                    <a:pt x="725" y="262"/>
                  </a:cubicBezTo>
                  <a:cubicBezTo>
                    <a:pt x="712" y="261"/>
                    <a:pt x="698" y="259"/>
                    <a:pt x="684" y="258"/>
                  </a:cubicBezTo>
                  <a:cubicBezTo>
                    <a:pt x="659" y="256"/>
                    <a:pt x="634" y="253"/>
                    <a:pt x="609" y="251"/>
                  </a:cubicBezTo>
                  <a:cubicBezTo>
                    <a:pt x="608" y="251"/>
                    <a:pt x="607" y="252"/>
                    <a:pt x="607" y="253"/>
                  </a:cubicBezTo>
                  <a:cubicBezTo>
                    <a:pt x="603" y="282"/>
                    <a:pt x="601" y="311"/>
                    <a:pt x="599" y="340"/>
                  </a:cubicBezTo>
                  <a:cubicBezTo>
                    <a:pt x="598" y="354"/>
                    <a:pt x="598" y="367"/>
                    <a:pt x="597" y="381"/>
                  </a:cubicBezTo>
                  <a:cubicBezTo>
                    <a:pt x="597" y="385"/>
                    <a:pt x="599" y="398"/>
                    <a:pt x="597" y="401"/>
                  </a:cubicBezTo>
                  <a:cubicBezTo>
                    <a:pt x="592" y="409"/>
                    <a:pt x="583" y="406"/>
                    <a:pt x="575" y="407"/>
                  </a:cubicBezTo>
                  <a:cubicBezTo>
                    <a:pt x="517" y="408"/>
                    <a:pt x="459" y="406"/>
                    <a:pt x="400" y="403"/>
                  </a:cubicBezTo>
                  <a:cubicBezTo>
                    <a:pt x="399" y="403"/>
                    <a:pt x="398" y="404"/>
                    <a:pt x="398" y="405"/>
                  </a:cubicBezTo>
                  <a:cubicBezTo>
                    <a:pt x="396" y="450"/>
                    <a:pt x="393" y="495"/>
                    <a:pt x="391" y="540"/>
                  </a:cubicBezTo>
                  <a:cubicBezTo>
                    <a:pt x="391" y="540"/>
                    <a:pt x="391" y="540"/>
                    <a:pt x="391" y="540"/>
                  </a:cubicBezTo>
                  <a:cubicBezTo>
                    <a:pt x="333" y="537"/>
                    <a:pt x="276" y="535"/>
                    <a:pt x="218" y="534"/>
                  </a:cubicBezTo>
                  <a:cubicBezTo>
                    <a:pt x="217" y="534"/>
                    <a:pt x="216" y="535"/>
                    <a:pt x="216" y="536"/>
                  </a:cubicBezTo>
                  <a:cubicBezTo>
                    <a:pt x="216" y="560"/>
                    <a:pt x="214" y="585"/>
                    <a:pt x="212" y="609"/>
                  </a:cubicBezTo>
                  <a:cubicBezTo>
                    <a:pt x="211" y="619"/>
                    <a:pt x="212" y="647"/>
                    <a:pt x="202" y="653"/>
                  </a:cubicBezTo>
                  <a:cubicBezTo>
                    <a:pt x="198" y="655"/>
                    <a:pt x="188" y="652"/>
                    <a:pt x="184" y="652"/>
                  </a:cubicBezTo>
                  <a:cubicBezTo>
                    <a:pt x="178" y="652"/>
                    <a:pt x="171" y="651"/>
                    <a:pt x="164" y="651"/>
                  </a:cubicBezTo>
                  <a:cubicBezTo>
                    <a:pt x="112" y="648"/>
                    <a:pt x="59" y="645"/>
                    <a:pt x="7" y="643"/>
                  </a:cubicBezTo>
                  <a:cubicBezTo>
                    <a:pt x="7" y="643"/>
                    <a:pt x="7" y="643"/>
                    <a:pt x="6" y="643"/>
                  </a:cubicBezTo>
                  <a:cubicBezTo>
                    <a:pt x="5" y="642"/>
                    <a:pt x="3" y="643"/>
                    <a:pt x="3" y="645"/>
                  </a:cubicBezTo>
                  <a:cubicBezTo>
                    <a:pt x="3" y="690"/>
                    <a:pt x="3" y="690"/>
                    <a:pt x="3" y="690"/>
                  </a:cubicBezTo>
                  <a:cubicBezTo>
                    <a:pt x="3" y="699"/>
                    <a:pt x="0" y="714"/>
                    <a:pt x="4" y="722"/>
                  </a:cubicBezTo>
                  <a:cubicBezTo>
                    <a:pt x="7" y="728"/>
                    <a:pt x="9" y="728"/>
                    <a:pt x="15" y="729"/>
                  </a:cubicBezTo>
                  <a:cubicBezTo>
                    <a:pt x="31" y="733"/>
                    <a:pt x="49" y="731"/>
                    <a:pt x="65" y="731"/>
                  </a:cubicBezTo>
                  <a:cubicBezTo>
                    <a:pt x="130" y="732"/>
                    <a:pt x="195" y="730"/>
                    <a:pt x="259" y="730"/>
                  </a:cubicBezTo>
                  <a:cubicBezTo>
                    <a:pt x="261" y="730"/>
                    <a:pt x="262" y="728"/>
                    <a:pt x="261" y="727"/>
                  </a:cubicBezTo>
                  <a:cubicBezTo>
                    <a:pt x="262" y="727"/>
                    <a:pt x="263" y="726"/>
                    <a:pt x="263" y="725"/>
                  </a:cubicBezTo>
                  <a:cubicBezTo>
                    <a:pt x="264" y="701"/>
                    <a:pt x="265" y="676"/>
                    <a:pt x="266" y="652"/>
                  </a:cubicBezTo>
                  <a:cubicBezTo>
                    <a:pt x="266" y="641"/>
                    <a:pt x="266" y="629"/>
                    <a:pt x="267" y="618"/>
                  </a:cubicBezTo>
                  <a:cubicBezTo>
                    <a:pt x="267" y="612"/>
                    <a:pt x="266" y="606"/>
                    <a:pt x="272" y="603"/>
                  </a:cubicBezTo>
                  <a:cubicBezTo>
                    <a:pt x="276" y="601"/>
                    <a:pt x="290" y="603"/>
                    <a:pt x="293" y="603"/>
                  </a:cubicBezTo>
                  <a:cubicBezTo>
                    <a:pt x="342" y="605"/>
                    <a:pt x="391" y="606"/>
                    <a:pt x="440" y="607"/>
                  </a:cubicBezTo>
                  <a:cubicBezTo>
                    <a:pt x="441" y="607"/>
                    <a:pt x="441" y="607"/>
                    <a:pt x="441" y="607"/>
                  </a:cubicBezTo>
                  <a:cubicBezTo>
                    <a:pt x="442" y="608"/>
                    <a:pt x="445" y="608"/>
                    <a:pt x="445" y="606"/>
                  </a:cubicBezTo>
                  <a:cubicBezTo>
                    <a:pt x="448" y="578"/>
                    <a:pt x="450" y="550"/>
                    <a:pt x="451" y="522"/>
                  </a:cubicBezTo>
                  <a:cubicBezTo>
                    <a:pt x="452" y="508"/>
                    <a:pt x="451" y="493"/>
                    <a:pt x="453" y="479"/>
                  </a:cubicBezTo>
                  <a:cubicBezTo>
                    <a:pt x="455" y="469"/>
                    <a:pt x="454" y="469"/>
                    <a:pt x="465" y="468"/>
                  </a:cubicBezTo>
                  <a:cubicBezTo>
                    <a:pt x="471" y="467"/>
                    <a:pt x="479" y="468"/>
                    <a:pt x="485" y="468"/>
                  </a:cubicBezTo>
                  <a:cubicBezTo>
                    <a:pt x="538" y="468"/>
                    <a:pt x="590" y="463"/>
                    <a:pt x="642" y="455"/>
                  </a:cubicBezTo>
                  <a:cubicBezTo>
                    <a:pt x="643" y="455"/>
                    <a:pt x="643" y="454"/>
                    <a:pt x="643" y="453"/>
                  </a:cubicBezTo>
                  <a:cubicBezTo>
                    <a:pt x="644" y="453"/>
                    <a:pt x="644" y="452"/>
                    <a:pt x="644" y="451"/>
                  </a:cubicBezTo>
                  <a:cubicBezTo>
                    <a:pt x="646" y="429"/>
                    <a:pt x="647" y="406"/>
                    <a:pt x="649" y="383"/>
                  </a:cubicBezTo>
                  <a:cubicBezTo>
                    <a:pt x="649" y="372"/>
                    <a:pt x="650" y="361"/>
                    <a:pt x="651" y="349"/>
                  </a:cubicBezTo>
                  <a:cubicBezTo>
                    <a:pt x="651" y="338"/>
                    <a:pt x="649" y="322"/>
                    <a:pt x="653" y="312"/>
                  </a:cubicBezTo>
                  <a:cubicBezTo>
                    <a:pt x="657" y="301"/>
                    <a:pt x="671" y="308"/>
                    <a:pt x="681" y="310"/>
                  </a:cubicBezTo>
                  <a:cubicBezTo>
                    <a:pt x="692" y="312"/>
                    <a:pt x="703" y="314"/>
                    <a:pt x="715" y="316"/>
                  </a:cubicBezTo>
                  <a:cubicBezTo>
                    <a:pt x="736" y="319"/>
                    <a:pt x="758" y="321"/>
                    <a:pt x="780" y="323"/>
                  </a:cubicBezTo>
                  <a:cubicBezTo>
                    <a:pt x="781" y="323"/>
                    <a:pt x="782" y="322"/>
                    <a:pt x="782" y="321"/>
                  </a:cubicBezTo>
                  <a:cubicBezTo>
                    <a:pt x="782" y="321"/>
                    <a:pt x="783" y="321"/>
                    <a:pt x="784" y="320"/>
                  </a:cubicBezTo>
                  <a:cubicBezTo>
                    <a:pt x="813" y="257"/>
                    <a:pt x="843" y="195"/>
                    <a:pt x="874" y="133"/>
                  </a:cubicBezTo>
                  <a:cubicBezTo>
                    <a:pt x="888" y="150"/>
                    <a:pt x="903" y="166"/>
                    <a:pt x="919" y="181"/>
                  </a:cubicBezTo>
                  <a:cubicBezTo>
                    <a:pt x="920" y="182"/>
                    <a:pt x="922" y="182"/>
                    <a:pt x="922" y="180"/>
                  </a:cubicBezTo>
                  <a:cubicBezTo>
                    <a:pt x="929" y="146"/>
                    <a:pt x="935" y="112"/>
                    <a:pt x="939" y="78"/>
                  </a:cubicBezTo>
                  <a:cubicBezTo>
                    <a:pt x="941" y="60"/>
                    <a:pt x="943" y="41"/>
                    <a:pt x="945" y="23"/>
                  </a:cubicBezTo>
                  <a:cubicBezTo>
                    <a:pt x="945" y="19"/>
                    <a:pt x="949" y="6"/>
                    <a:pt x="943" y="3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1C0A995-8EDD-428D-84F2-B18059F37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2" y="2501"/>
              <a:ext cx="127" cy="19"/>
            </a:xfrm>
            <a:custGeom>
              <a:avLst/>
              <a:gdLst>
                <a:gd name="T0" fmla="*/ 40 w 42"/>
                <a:gd name="T1" fmla="*/ 2 h 6"/>
                <a:gd name="T2" fmla="*/ 2 w 42"/>
                <a:gd name="T3" fmla="*/ 0 h 6"/>
                <a:gd name="T4" fmla="*/ 2 w 42"/>
                <a:gd name="T5" fmla="*/ 4 h 6"/>
                <a:gd name="T6" fmla="*/ 40 w 42"/>
                <a:gd name="T7" fmla="*/ 6 h 6"/>
                <a:gd name="T8" fmla="*/ 40 w 42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6">
                  <a:moveTo>
                    <a:pt x="40" y="2"/>
                  </a:moveTo>
                  <a:cubicBezTo>
                    <a:pt x="27" y="1"/>
                    <a:pt x="15" y="0"/>
                    <a:pt x="2" y="0"/>
                  </a:cubicBezTo>
                  <a:cubicBezTo>
                    <a:pt x="0" y="0"/>
                    <a:pt x="0" y="4"/>
                    <a:pt x="2" y="4"/>
                  </a:cubicBezTo>
                  <a:cubicBezTo>
                    <a:pt x="15" y="5"/>
                    <a:pt x="27" y="5"/>
                    <a:pt x="40" y="6"/>
                  </a:cubicBezTo>
                  <a:cubicBezTo>
                    <a:pt x="42" y="6"/>
                    <a:pt x="42" y="2"/>
                    <a:pt x="4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5EBA391-BC36-49E7-A67A-7950EE248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7" y="2468"/>
              <a:ext cx="122" cy="27"/>
            </a:xfrm>
            <a:custGeom>
              <a:avLst/>
              <a:gdLst>
                <a:gd name="T0" fmla="*/ 37 w 40"/>
                <a:gd name="T1" fmla="*/ 4 h 9"/>
                <a:gd name="T2" fmla="*/ 3 w 40"/>
                <a:gd name="T3" fmla="*/ 0 h 9"/>
                <a:gd name="T4" fmla="*/ 3 w 40"/>
                <a:gd name="T5" fmla="*/ 4 h 9"/>
                <a:gd name="T6" fmla="*/ 36 w 40"/>
                <a:gd name="T7" fmla="*/ 8 h 9"/>
                <a:gd name="T8" fmla="*/ 37 w 40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9">
                  <a:moveTo>
                    <a:pt x="37" y="4"/>
                  </a:moveTo>
                  <a:cubicBezTo>
                    <a:pt x="26" y="2"/>
                    <a:pt x="15" y="0"/>
                    <a:pt x="3" y="0"/>
                  </a:cubicBezTo>
                  <a:cubicBezTo>
                    <a:pt x="1" y="0"/>
                    <a:pt x="0" y="4"/>
                    <a:pt x="3" y="4"/>
                  </a:cubicBezTo>
                  <a:cubicBezTo>
                    <a:pt x="14" y="5"/>
                    <a:pt x="25" y="6"/>
                    <a:pt x="36" y="8"/>
                  </a:cubicBezTo>
                  <a:cubicBezTo>
                    <a:pt x="39" y="9"/>
                    <a:pt x="40" y="5"/>
                    <a:pt x="3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4DD73D4-A1C0-44D6-9EBD-45FEAD0AB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1" y="1997"/>
              <a:ext cx="115" cy="28"/>
            </a:xfrm>
            <a:custGeom>
              <a:avLst/>
              <a:gdLst>
                <a:gd name="T0" fmla="*/ 36 w 38"/>
                <a:gd name="T1" fmla="*/ 4 h 9"/>
                <a:gd name="T2" fmla="*/ 3 w 38"/>
                <a:gd name="T3" fmla="*/ 1 h 9"/>
                <a:gd name="T4" fmla="*/ 3 w 38"/>
                <a:gd name="T5" fmla="*/ 5 h 9"/>
                <a:gd name="T6" fmla="*/ 35 w 38"/>
                <a:gd name="T7" fmla="*/ 9 h 9"/>
                <a:gd name="T8" fmla="*/ 36 w 38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9">
                  <a:moveTo>
                    <a:pt x="36" y="4"/>
                  </a:moveTo>
                  <a:cubicBezTo>
                    <a:pt x="25" y="2"/>
                    <a:pt x="14" y="0"/>
                    <a:pt x="3" y="1"/>
                  </a:cubicBezTo>
                  <a:cubicBezTo>
                    <a:pt x="0" y="1"/>
                    <a:pt x="0" y="5"/>
                    <a:pt x="3" y="5"/>
                  </a:cubicBezTo>
                  <a:cubicBezTo>
                    <a:pt x="14" y="5"/>
                    <a:pt x="24" y="6"/>
                    <a:pt x="35" y="9"/>
                  </a:cubicBezTo>
                  <a:cubicBezTo>
                    <a:pt x="37" y="9"/>
                    <a:pt x="38" y="5"/>
                    <a:pt x="3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4C5106E-4747-49C2-A1A5-81367B11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8" y="2034"/>
              <a:ext cx="115" cy="27"/>
            </a:xfrm>
            <a:custGeom>
              <a:avLst/>
              <a:gdLst>
                <a:gd name="T0" fmla="*/ 36 w 38"/>
                <a:gd name="T1" fmla="*/ 4 h 9"/>
                <a:gd name="T2" fmla="*/ 2 w 38"/>
                <a:gd name="T3" fmla="*/ 2 h 9"/>
                <a:gd name="T4" fmla="*/ 4 w 38"/>
                <a:gd name="T5" fmla="*/ 6 h 9"/>
                <a:gd name="T6" fmla="*/ 35 w 38"/>
                <a:gd name="T7" fmla="*/ 8 h 9"/>
                <a:gd name="T8" fmla="*/ 36 w 38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9">
                  <a:moveTo>
                    <a:pt x="36" y="4"/>
                  </a:moveTo>
                  <a:cubicBezTo>
                    <a:pt x="25" y="1"/>
                    <a:pt x="14" y="0"/>
                    <a:pt x="2" y="2"/>
                  </a:cubicBezTo>
                  <a:cubicBezTo>
                    <a:pt x="0" y="2"/>
                    <a:pt x="1" y="6"/>
                    <a:pt x="4" y="6"/>
                  </a:cubicBezTo>
                  <a:cubicBezTo>
                    <a:pt x="14" y="4"/>
                    <a:pt x="24" y="5"/>
                    <a:pt x="35" y="8"/>
                  </a:cubicBezTo>
                  <a:cubicBezTo>
                    <a:pt x="37" y="9"/>
                    <a:pt x="38" y="5"/>
                    <a:pt x="3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0B08189-59B8-4412-8181-988001B80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8" y="1530"/>
              <a:ext cx="24" cy="127"/>
            </a:xfrm>
            <a:custGeom>
              <a:avLst/>
              <a:gdLst>
                <a:gd name="T0" fmla="*/ 4 w 8"/>
                <a:gd name="T1" fmla="*/ 2 h 42"/>
                <a:gd name="T2" fmla="*/ 0 w 8"/>
                <a:gd name="T3" fmla="*/ 40 h 42"/>
                <a:gd name="T4" fmla="*/ 4 w 8"/>
                <a:gd name="T5" fmla="*/ 40 h 42"/>
                <a:gd name="T6" fmla="*/ 8 w 8"/>
                <a:gd name="T7" fmla="*/ 2 h 42"/>
                <a:gd name="T8" fmla="*/ 4 w 8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2">
                  <a:moveTo>
                    <a:pt x="4" y="2"/>
                  </a:moveTo>
                  <a:cubicBezTo>
                    <a:pt x="3" y="15"/>
                    <a:pt x="1" y="27"/>
                    <a:pt x="0" y="40"/>
                  </a:cubicBezTo>
                  <a:cubicBezTo>
                    <a:pt x="0" y="42"/>
                    <a:pt x="4" y="42"/>
                    <a:pt x="4" y="40"/>
                  </a:cubicBezTo>
                  <a:cubicBezTo>
                    <a:pt x="6" y="27"/>
                    <a:pt x="7" y="15"/>
                    <a:pt x="8" y="2"/>
                  </a:cubicBezTo>
                  <a:cubicBezTo>
                    <a:pt x="8" y="0"/>
                    <a:pt x="4" y="0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4F6A12D8-C85E-4088-A900-A1BCA3604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8" y="1512"/>
              <a:ext cx="22" cy="121"/>
            </a:xfrm>
            <a:custGeom>
              <a:avLst/>
              <a:gdLst>
                <a:gd name="T0" fmla="*/ 3 w 7"/>
                <a:gd name="T1" fmla="*/ 3 h 40"/>
                <a:gd name="T2" fmla="*/ 0 w 7"/>
                <a:gd name="T3" fmla="*/ 37 h 40"/>
                <a:gd name="T4" fmla="*/ 4 w 7"/>
                <a:gd name="T5" fmla="*/ 37 h 40"/>
                <a:gd name="T6" fmla="*/ 7 w 7"/>
                <a:gd name="T7" fmla="*/ 3 h 40"/>
                <a:gd name="T8" fmla="*/ 3 w 7"/>
                <a:gd name="T9" fmla="*/ 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0">
                  <a:moveTo>
                    <a:pt x="3" y="3"/>
                  </a:moveTo>
                  <a:cubicBezTo>
                    <a:pt x="2" y="14"/>
                    <a:pt x="1" y="26"/>
                    <a:pt x="0" y="37"/>
                  </a:cubicBezTo>
                  <a:cubicBezTo>
                    <a:pt x="0" y="40"/>
                    <a:pt x="4" y="40"/>
                    <a:pt x="4" y="37"/>
                  </a:cubicBezTo>
                  <a:cubicBezTo>
                    <a:pt x="5" y="26"/>
                    <a:pt x="6" y="14"/>
                    <a:pt x="7" y="3"/>
                  </a:cubicBezTo>
                  <a:cubicBezTo>
                    <a:pt x="7" y="0"/>
                    <a:pt x="3" y="0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40DE5E81-5558-43DF-B550-91C9E55269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6" y="956"/>
              <a:ext cx="70" cy="164"/>
            </a:xfrm>
            <a:custGeom>
              <a:avLst/>
              <a:gdLst>
                <a:gd name="T0" fmla="*/ 18 w 23"/>
                <a:gd name="T1" fmla="*/ 3 h 54"/>
                <a:gd name="T2" fmla="*/ 1 w 23"/>
                <a:gd name="T3" fmla="*/ 51 h 54"/>
                <a:gd name="T4" fmla="*/ 5 w 23"/>
                <a:gd name="T5" fmla="*/ 52 h 54"/>
                <a:gd name="T6" fmla="*/ 22 w 23"/>
                <a:gd name="T7" fmla="*/ 4 h 54"/>
                <a:gd name="T8" fmla="*/ 18 w 23"/>
                <a:gd name="T9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54">
                  <a:moveTo>
                    <a:pt x="18" y="3"/>
                  </a:moveTo>
                  <a:cubicBezTo>
                    <a:pt x="12" y="19"/>
                    <a:pt x="7" y="35"/>
                    <a:pt x="1" y="51"/>
                  </a:cubicBezTo>
                  <a:cubicBezTo>
                    <a:pt x="0" y="53"/>
                    <a:pt x="4" y="54"/>
                    <a:pt x="5" y="52"/>
                  </a:cubicBezTo>
                  <a:cubicBezTo>
                    <a:pt x="11" y="36"/>
                    <a:pt x="17" y="20"/>
                    <a:pt x="22" y="4"/>
                  </a:cubicBezTo>
                  <a:cubicBezTo>
                    <a:pt x="23" y="2"/>
                    <a:pt x="19" y="0"/>
                    <a:pt x="1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DF3AB88-5DC0-4C06-80C4-55D7259BF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4" y="944"/>
              <a:ext cx="54" cy="118"/>
            </a:xfrm>
            <a:custGeom>
              <a:avLst/>
              <a:gdLst>
                <a:gd name="T0" fmla="*/ 13 w 18"/>
                <a:gd name="T1" fmla="*/ 3 h 39"/>
                <a:gd name="T2" fmla="*/ 0 w 18"/>
                <a:gd name="T3" fmla="*/ 35 h 39"/>
                <a:gd name="T4" fmla="*/ 4 w 18"/>
                <a:gd name="T5" fmla="*/ 36 h 39"/>
                <a:gd name="T6" fmla="*/ 17 w 18"/>
                <a:gd name="T7" fmla="*/ 5 h 39"/>
                <a:gd name="T8" fmla="*/ 13 w 18"/>
                <a:gd name="T9" fmla="*/ 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9">
                  <a:moveTo>
                    <a:pt x="13" y="3"/>
                  </a:moveTo>
                  <a:cubicBezTo>
                    <a:pt x="7" y="13"/>
                    <a:pt x="3" y="24"/>
                    <a:pt x="0" y="35"/>
                  </a:cubicBezTo>
                  <a:cubicBezTo>
                    <a:pt x="0" y="38"/>
                    <a:pt x="4" y="39"/>
                    <a:pt x="4" y="36"/>
                  </a:cubicBezTo>
                  <a:cubicBezTo>
                    <a:pt x="7" y="25"/>
                    <a:pt x="11" y="15"/>
                    <a:pt x="17" y="5"/>
                  </a:cubicBezTo>
                  <a:cubicBezTo>
                    <a:pt x="18" y="2"/>
                    <a:pt x="14" y="0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08F8905A-DD42-4A95-910B-F5D30366B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1" y="552"/>
              <a:ext cx="33" cy="149"/>
            </a:xfrm>
            <a:custGeom>
              <a:avLst/>
              <a:gdLst>
                <a:gd name="T0" fmla="*/ 6 w 11"/>
                <a:gd name="T1" fmla="*/ 3 h 49"/>
                <a:gd name="T2" fmla="*/ 0 w 11"/>
                <a:gd name="T3" fmla="*/ 46 h 49"/>
                <a:gd name="T4" fmla="*/ 4 w 11"/>
                <a:gd name="T5" fmla="*/ 46 h 49"/>
                <a:gd name="T6" fmla="*/ 10 w 11"/>
                <a:gd name="T7" fmla="*/ 4 h 49"/>
                <a:gd name="T8" fmla="*/ 6 w 11"/>
                <a:gd name="T9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49">
                  <a:moveTo>
                    <a:pt x="6" y="3"/>
                  </a:moveTo>
                  <a:cubicBezTo>
                    <a:pt x="2" y="17"/>
                    <a:pt x="0" y="31"/>
                    <a:pt x="0" y="46"/>
                  </a:cubicBezTo>
                  <a:cubicBezTo>
                    <a:pt x="0" y="49"/>
                    <a:pt x="4" y="49"/>
                    <a:pt x="4" y="46"/>
                  </a:cubicBezTo>
                  <a:cubicBezTo>
                    <a:pt x="4" y="32"/>
                    <a:pt x="6" y="18"/>
                    <a:pt x="10" y="4"/>
                  </a:cubicBezTo>
                  <a:cubicBezTo>
                    <a:pt x="11" y="1"/>
                    <a:pt x="7" y="0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514C1041-58A1-4F96-AD40-EF1CF68E5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4" y="479"/>
              <a:ext cx="45" cy="137"/>
            </a:xfrm>
            <a:custGeom>
              <a:avLst/>
              <a:gdLst>
                <a:gd name="T0" fmla="*/ 11 w 15"/>
                <a:gd name="T1" fmla="*/ 2 h 45"/>
                <a:gd name="T2" fmla="*/ 1 w 15"/>
                <a:gd name="T3" fmla="*/ 41 h 45"/>
                <a:gd name="T4" fmla="*/ 5 w 15"/>
                <a:gd name="T5" fmla="*/ 42 h 45"/>
                <a:gd name="T6" fmla="*/ 15 w 15"/>
                <a:gd name="T7" fmla="*/ 3 h 45"/>
                <a:gd name="T8" fmla="*/ 11 w 15"/>
                <a:gd name="T9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45">
                  <a:moveTo>
                    <a:pt x="11" y="2"/>
                  </a:moveTo>
                  <a:cubicBezTo>
                    <a:pt x="7" y="15"/>
                    <a:pt x="3" y="28"/>
                    <a:pt x="1" y="41"/>
                  </a:cubicBezTo>
                  <a:cubicBezTo>
                    <a:pt x="0" y="44"/>
                    <a:pt x="4" y="45"/>
                    <a:pt x="5" y="42"/>
                  </a:cubicBezTo>
                  <a:cubicBezTo>
                    <a:pt x="7" y="29"/>
                    <a:pt x="11" y="16"/>
                    <a:pt x="15" y="3"/>
                  </a:cubicBezTo>
                  <a:cubicBezTo>
                    <a:pt x="15" y="1"/>
                    <a:pt x="11" y="0"/>
                    <a:pt x="1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D5DD2B6-F77D-4707-A810-597F2E7BE026}"/>
              </a:ext>
            </a:extLst>
          </p:cNvPr>
          <p:cNvGrpSpPr/>
          <p:nvPr/>
        </p:nvGrpSpPr>
        <p:grpSpPr>
          <a:xfrm>
            <a:off x="6483494" y="1440884"/>
            <a:ext cx="1865236" cy="850161"/>
            <a:chOff x="6818250" y="865572"/>
            <a:chExt cx="2934589" cy="726086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6861CC0-25B1-4E2C-8EE0-22FE10A014FD}"/>
                </a:ext>
              </a:extLst>
            </p:cNvPr>
            <p:cNvSpPr txBox="1"/>
            <p:nvPr/>
          </p:nvSpPr>
          <p:spPr>
            <a:xfrm>
              <a:off x="6818250" y="865572"/>
              <a:ext cx="2695204" cy="55200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3600" b="0">
                  <a:solidFill>
                    <a:srgbClr val="1C75BC"/>
                  </a:solidFill>
                  <a:latin typeface="汉仪趣黑W" panose="00020600040101010101" pitchFamily="18" charset="-122"/>
                  <a:ea typeface="汉仪趣黑W" panose="00020600040101010101" pitchFamily="18" charset="-122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zh-CN" dirty="0">
                  <a:solidFill>
                    <a:srgbClr val="F4D102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  <a:sym typeface="HappyZcool-2016" panose="02010600030101010101" pitchFamily="2" charset="-122"/>
                </a:rPr>
                <a:t>16-18</a:t>
              </a:r>
              <a:r>
                <a:rPr lang="zh-CN" altLang="en-US" dirty="0">
                  <a:solidFill>
                    <a:srgbClr val="F4D102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  <a:sym typeface="HappyZcool-2016" panose="02010600030101010101" pitchFamily="2" charset="-122"/>
                </a:rPr>
                <a:t>周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329E446-8B56-4BB1-B178-0CF10CFFE6E1}"/>
                </a:ext>
              </a:extLst>
            </p:cNvPr>
            <p:cNvSpPr txBox="1"/>
            <p:nvPr/>
          </p:nvSpPr>
          <p:spPr>
            <a:xfrm>
              <a:off x="6818252" y="1249941"/>
              <a:ext cx="2934587" cy="34171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3600" b="0">
                  <a:solidFill>
                    <a:srgbClr val="1C75BC"/>
                  </a:solidFill>
                  <a:latin typeface="汉仪趣黑W" panose="00020600040101010101" pitchFamily="18" charset="-122"/>
                  <a:ea typeface="汉仪趣黑W" panose="00020600040101010101" pitchFamily="18" charset="-122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zh-CN" sz="2000" dirty="0">
                  <a:solidFill>
                    <a:schemeClr val="accent2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sym typeface="HappyZcool-2016" panose="02010600030101010101" pitchFamily="2" charset="-122"/>
                </a:rPr>
                <a:t>- </a:t>
              </a:r>
              <a:r>
                <a:rPr lang="zh-CN" altLang="en-US" sz="2000" dirty="0">
                  <a:solidFill>
                    <a:schemeClr val="accent2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sym typeface="HappyZcool-2016" panose="02010600030101010101" pitchFamily="2" charset="-122"/>
                </a:rPr>
                <a:t>大作业答辩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3C4F2C8-5F45-4CB3-9089-3C5A196A68D8}"/>
              </a:ext>
            </a:extLst>
          </p:cNvPr>
          <p:cNvGrpSpPr/>
          <p:nvPr/>
        </p:nvGrpSpPr>
        <p:grpSpPr>
          <a:xfrm>
            <a:off x="4474390" y="2898412"/>
            <a:ext cx="1529775" cy="1198981"/>
            <a:chOff x="6818250" y="865572"/>
            <a:chExt cx="2934589" cy="938416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42FF8F8-BABD-4EC0-881E-3DD6BC787CBB}"/>
                </a:ext>
              </a:extLst>
            </p:cNvPr>
            <p:cNvSpPr txBox="1"/>
            <p:nvPr/>
          </p:nvSpPr>
          <p:spPr>
            <a:xfrm>
              <a:off x="6818250" y="865572"/>
              <a:ext cx="2695204" cy="50586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3600" b="0">
                  <a:solidFill>
                    <a:srgbClr val="1C75BC"/>
                  </a:solidFill>
                  <a:latin typeface="汉仪趣黑W" panose="00020600040101010101" pitchFamily="18" charset="-122"/>
                  <a:ea typeface="汉仪趣黑W" panose="00020600040101010101" pitchFamily="18" charset="-122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zh-CN" dirty="0">
                  <a:solidFill>
                    <a:srgbClr val="F4D102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  <a:sym typeface="HappyZcool-2016" panose="02010600030101010101" pitchFamily="2" charset="-122"/>
                </a:rPr>
                <a:t>★11</a:t>
              </a:r>
              <a:r>
                <a:rPr lang="zh-CN" altLang="en-US" dirty="0">
                  <a:solidFill>
                    <a:srgbClr val="F4D102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  <a:sym typeface="HappyZcool-2016" panose="02010600030101010101" pitchFamily="2" charset="-122"/>
                </a:rPr>
                <a:t>周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3C58880-9CE4-40B4-AE90-21D2E1373E90}"/>
                </a:ext>
              </a:extLst>
            </p:cNvPr>
            <p:cNvSpPr txBox="1"/>
            <p:nvPr/>
          </p:nvSpPr>
          <p:spPr>
            <a:xfrm>
              <a:off x="6818250" y="1249941"/>
              <a:ext cx="2934589" cy="55404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3600" b="0">
                  <a:solidFill>
                    <a:srgbClr val="1C75BC"/>
                  </a:solidFill>
                  <a:latin typeface="汉仪趣黑W" panose="00020600040101010101" pitchFamily="18" charset="-122"/>
                  <a:ea typeface="汉仪趣黑W" panose="00020600040101010101" pitchFamily="18" charset="-122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zh-CN" sz="2000" dirty="0">
                  <a:solidFill>
                    <a:schemeClr val="accent2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sym typeface="HappyZcool-2016" panose="02010600030101010101" pitchFamily="2" charset="-122"/>
                </a:rPr>
                <a:t>- </a:t>
              </a:r>
              <a:r>
                <a:rPr lang="zh-CN" altLang="en-US" sz="2000" dirty="0">
                  <a:solidFill>
                    <a:schemeClr val="accent2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sym typeface="HappyZcool-2016" panose="02010600030101010101" pitchFamily="2" charset="-122"/>
                </a:rPr>
                <a:t>中期答辩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539DC41-5648-41FA-9E40-F9028AA11222}"/>
              </a:ext>
            </a:extLst>
          </p:cNvPr>
          <p:cNvGrpSpPr/>
          <p:nvPr/>
        </p:nvGrpSpPr>
        <p:grpSpPr>
          <a:xfrm>
            <a:off x="7119592" y="3490392"/>
            <a:ext cx="3349416" cy="1491095"/>
            <a:chOff x="6818250" y="865572"/>
            <a:chExt cx="2934589" cy="1205495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98FB27C-54CD-4EA6-90DF-9331F832A349}"/>
                </a:ext>
              </a:extLst>
            </p:cNvPr>
            <p:cNvSpPr txBox="1"/>
            <p:nvPr/>
          </p:nvSpPr>
          <p:spPr>
            <a:xfrm>
              <a:off x="6818250" y="865572"/>
              <a:ext cx="2695205" cy="52253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3600" b="0">
                  <a:solidFill>
                    <a:srgbClr val="1C75BC"/>
                  </a:solidFill>
                  <a:latin typeface="汉仪趣黑W" panose="00020600040101010101" pitchFamily="18" charset="-122"/>
                  <a:ea typeface="汉仪趣黑W" panose="00020600040101010101" pitchFamily="18" charset="-122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zh-CN" dirty="0">
                  <a:solidFill>
                    <a:srgbClr val="F4D102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  <a:sym typeface="HappyZcool-2016" panose="02010600030101010101" pitchFamily="2" charset="-122"/>
                </a:rPr>
                <a:t>12-15</a:t>
              </a:r>
              <a:r>
                <a:rPr lang="zh-CN" altLang="en-US" dirty="0">
                  <a:solidFill>
                    <a:srgbClr val="F4D102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  <a:sym typeface="HappyZcool-2016" panose="02010600030101010101" pitchFamily="2" charset="-122"/>
                </a:rPr>
                <a:t>周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BB33D4D-AB17-433F-B4C9-FA00B386ABA9}"/>
                </a:ext>
              </a:extLst>
            </p:cNvPr>
            <p:cNvSpPr txBox="1"/>
            <p:nvPr/>
          </p:nvSpPr>
          <p:spPr>
            <a:xfrm>
              <a:off x="6818251" y="1249941"/>
              <a:ext cx="2934588" cy="82112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3600" b="0">
                  <a:solidFill>
                    <a:srgbClr val="1C75BC"/>
                  </a:solidFill>
                  <a:latin typeface="汉仪趣黑W" panose="00020600040101010101" pitchFamily="18" charset="-122"/>
                  <a:ea typeface="汉仪趣黑W" panose="00020600040101010101" pitchFamily="18" charset="-122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zh-CN" sz="2000" dirty="0">
                  <a:solidFill>
                    <a:schemeClr val="accent2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sym typeface="HappyZcool-2016" panose="02010600030101010101" pitchFamily="2" charset="-122"/>
                </a:rPr>
                <a:t>- </a:t>
              </a:r>
              <a:r>
                <a:rPr lang="zh-CN" altLang="en-US" sz="2000" dirty="0">
                  <a:solidFill>
                    <a:schemeClr val="accent2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sym typeface="HappyZcool-2016" panose="02010600030101010101" pitchFamily="2" charset="-122"/>
                </a:rPr>
                <a:t>完善交互模块</a:t>
              </a:r>
              <a:endParaRPr lang="en-US" altLang="zh-CN" sz="2000" dirty="0">
                <a:solidFill>
                  <a:schemeClr val="accent2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sym typeface="HappyZcool-2016" panose="02010600030101010101" pitchFamily="2" charset="-122"/>
              </a:endParaRPr>
            </a:p>
            <a:p>
              <a:pPr>
                <a:lnSpc>
                  <a:spcPct val="100000"/>
                </a:lnSpc>
              </a:pPr>
              <a:r>
                <a:rPr lang="en-US" altLang="zh-CN" sz="2000" dirty="0">
                  <a:solidFill>
                    <a:schemeClr val="accent2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sym typeface="HappyZcool-2016" panose="02010600030101010101" pitchFamily="2" charset="-122"/>
                </a:rPr>
                <a:t>- </a:t>
              </a:r>
              <a:r>
                <a:rPr lang="zh-CN" altLang="en-US" sz="2000" dirty="0">
                  <a:solidFill>
                    <a:schemeClr val="accent2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sym typeface="HappyZcool-2016" panose="02010600030101010101" pitchFamily="2" charset="-122"/>
                </a:rPr>
                <a:t>提高模型检索准确度效率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5E8EB6AA-9A18-4FA6-8179-EBDF0552B960}"/>
              </a:ext>
            </a:extLst>
          </p:cNvPr>
          <p:cNvGrpSpPr/>
          <p:nvPr/>
        </p:nvGrpSpPr>
        <p:grpSpPr>
          <a:xfrm>
            <a:off x="1439841" y="3944186"/>
            <a:ext cx="3121679" cy="1841642"/>
            <a:chOff x="6535099" y="865572"/>
            <a:chExt cx="3121679" cy="1366010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2285A15-A991-41B2-859A-BE36A401E400}"/>
                </a:ext>
              </a:extLst>
            </p:cNvPr>
            <p:cNvSpPr txBox="1"/>
            <p:nvPr/>
          </p:nvSpPr>
          <p:spPr>
            <a:xfrm>
              <a:off x="6818250" y="865572"/>
              <a:ext cx="2695205" cy="47940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3600" b="0">
                  <a:solidFill>
                    <a:srgbClr val="1C75BC"/>
                  </a:solidFill>
                  <a:latin typeface="汉仪趣黑W" panose="00020600040101010101" pitchFamily="18" charset="-122"/>
                  <a:ea typeface="汉仪趣黑W" panose="00020600040101010101" pitchFamily="18" charset="-122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dirty="0">
                  <a:solidFill>
                    <a:srgbClr val="F4D102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  <a:sym typeface="HappyZcool-2016" panose="02010600030101010101" pitchFamily="2" charset="-122"/>
                </a:rPr>
                <a:t>√ </a:t>
              </a:r>
              <a:r>
                <a:rPr lang="en-US" altLang="zh-CN" dirty="0">
                  <a:solidFill>
                    <a:srgbClr val="F4D102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  <a:sym typeface="HappyZcool-2016" panose="02010600030101010101" pitchFamily="2" charset="-122"/>
                </a:rPr>
                <a:t>6-10</a:t>
              </a:r>
              <a:r>
                <a:rPr lang="zh-CN" altLang="en-US" dirty="0">
                  <a:solidFill>
                    <a:srgbClr val="F4D102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  <a:sym typeface="HappyZcool-2016" panose="02010600030101010101" pitchFamily="2" charset="-122"/>
                </a:rPr>
                <a:t>周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65E7A282-7DC7-4F48-91BF-9266EA6850BD}"/>
                </a:ext>
              </a:extLst>
            </p:cNvPr>
            <p:cNvSpPr txBox="1"/>
            <p:nvPr/>
          </p:nvSpPr>
          <p:spPr>
            <a:xfrm>
              <a:off x="6535099" y="1249941"/>
              <a:ext cx="3121679" cy="98164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3600" b="0">
                  <a:solidFill>
                    <a:srgbClr val="1C75BC"/>
                  </a:solidFill>
                  <a:latin typeface="汉仪趣黑W" panose="00020600040101010101" pitchFamily="18" charset="-122"/>
                  <a:ea typeface="汉仪趣黑W" panose="00020600040101010101" pitchFamily="18" charset="-122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zh-CN" sz="2000" dirty="0">
                  <a:solidFill>
                    <a:schemeClr val="accent2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sym typeface="HappyZcool-2016" panose="02010600030101010101" pitchFamily="2" charset="-122"/>
                </a:rPr>
                <a:t>- </a:t>
              </a:r>
              <a:r>
                <a:rPr lang="zh-CN" altLang="en-US" sz="2000" dirty="0">
                  <a:solidFill>
                    <a:schemeClr val="accent2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sym typeface="HappyZcool-2016" panose="02010600030101010101" pitchFamily="2" charset="-122"/>
                </a:rPr>
                <a:t>搭建具有基础功能的</a:t>
              </a:r>
              <a:r>
                <a:rPr lang="en-US" altLang="zh-CN" sz="2000" dirty="0">
                  <a:solidFill>
                    <a:schemeClr val="accent2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sym typeface="HappyZcool-2016" panose="02010600030101010101" pitchFamily="2" charset="-122"/>
                </a:rPr>
                <a:t>VR</a:t>
              </a:r>
              <a:r>
                <a:rPr lang="zh-CN" altLang="en-US" sz="2000" dirty="0">
                  <a:solidFill>
                    <a:schemeClr val="accent2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sym typeface="HappyZcool-2016" panose="02010600030101010101" pitchFamily="2" charset="-122"/>
                </a:rPr>
                <a:t>程序</a:t>
              </a:r>
              <a:endParaRPr lang="en-US" altLang="zh-CN" sz="2000" dirty="0">
                <a:solidFill>
                  <a:schemeClr val="accent2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sym typeface="HappyZcool-2016" panose="02010600030101010101" pitchFamily="2" charset="-122"/>
              </a:endParaRPr>
            </a:p>
            <a:p>
              <a:pPr>
                <a:lnSpc>
                  <a:spcPct val="100000"/>
                </a:lnSpc>
              </a:pPr>
              <a:r>
                <a:rPr lang="en-US" altLang="zh-CN" sz="2000" dirty="0">
                  <a:solidFill>
                    <a:schemeClr val="accent2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sym typeface="HappyZcool-2016" panose="02010600030101010101" pitchFamily="2" charset="-122"/>
                </a:rPr>
                <a:t>- </a:t>
              </a:r>
              <a:r>
                <a:rPr lang="zh-CN" altLang="en-US" sz="2000" dirty="0">
                  <a:solidFill>
                    <a:schemeClr val="accent2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sym typeface="HappyZcool-2016" panose="02010600030101010101" pitchFamily="2" charset="-122"/>
                </a:rPr>
                <a:t>搭建具有一定准确度的模型检索系统</a:t>
              </a:r>
            </a:p>
          </p:txBody>
        </p:sp>
      </p:grpSp>
      <p:sp>
        <p:nvSpPr>
          <p:cNvPr id="28" name="Freeform 9">
            <a:extLst>
              <a:ext uri="{FF2B5EF4-FFF2-40B4-BE49-F238E27FC236}">
                <a16:creationId xmlns:a16="http://schemas.microsoft.com/office/drawing/2014/main" id="{94978F1B-8E35-4E39-8BB9-E426D7691D5D}"/>
              </a:ext>
            </a:extLst>
          </p:cNvPr>
          <p:cNvSpPr>
            <a:spLocks noEditPoints="1"/>
          </p:cNvSpPr>
          <p:nvPr/>
        </p:nvSpPr>
        <p:spPr bwMode="auto">
          <a:xfrm>
            <a:off x="330203" y="203363"/>
            <a:ext cx="1493820" cy="751980"/>
          </a:xfrm>
          <a:custGeom>
            <a:avLst/>
            <a:gdLst>
              <a:gd name="T0" fmla="*/ 192 w 661"/>
              <a:gd name="T1" fmla="*/ 308 h 330"/>
              <a:gd name="T2" fmla="*/ 21 w 661"/>
              <a:gd name="T3" fmla="*/ 275 h 330"/>
              <a:gd name="T4" fmla="*/ 32 w 661"/>
              <a:gd name="T5" fmla="*/ 90 h 330"/>
              <a:gd name="T6" fmla="*/ 156 w 661"/>
              <a:gd name="T7" fmla="*/ 61 h 330"/>
              <a:gd name="T8" fmla="*/ 354 w 661"/>
              <a:gd name="T9" fmla="*/ 55 h 330"/>
              <a:gd name="T10" fmla="*/ 568 w 661"/>
              <a:gd name="T11" fmla="*/ 63 h 330"/>
              <a:gd name="T12" fmla="*/ 656 w 661"/>
              <a:gd name="T13" fmla="*/ 126 h 330"/>
              <a:gd name="T14" fmla="*/ 502 w 661"/>
              <a:gd name="T15" fmla="*/ 278 h 330"/>
              <a:gd name="T16" fmla="*/ 356 w 661"/>
              <a:gd name="T17" fmla="*/ 288 h 330"/>
              <a:gd name="T18" fmla="*/ 141 w 661"/>
              <a:gd name="T19" fmla="*/ 129 h 330"/>
              <a:gd name="T20" fmla="*/ 338 w 661"/>
              <a:gd name="T21" fmla="*/ 178 h 330"/>
              <a:gd name="T22" fmla="*/ 338 w 661"/>
              <a:gd name="T23" fmla="*/ 178 h 330"/>
              <a:gd name="T24" fmla="*/ 372 w 661"/>
              <a:gd name="T25" fmla="*/ 166 h 330"/>
              <a:gd name="T26" fmla="*/ 399 w 661"/>
              <a:gd name="T27" fmla="*/ 171 h 330"/>
              <a:gd name="T28" fmla="*/ 397 w 661"/>
              <a:gd name="T29" fmla="*/ 165 h 330"/>
              <a:gd name="T30" fmla="*/ 144 w 661"/>
              <a:gd name="T31" fmla="*/ 175 h 330"/>
              <a:gd name="T32" fmla="*/ 147 w 661"/>
              <a:gd name="T33" fmla="*/ 148 h 330"/>
              <a:gd name="T34" fmla="*/ 342 w 661"/>
              <a:gd name="T35" fmla="*/ 104 h 330"/>
              <a:gd name="T36" fmla="*/ 343 w 661"/>
              <a:gd name="T37" fmla="*/ 148 h 330"/>
              <a:gd name="T38" fmla="*/ 396 w 661"/>
              <a:gd name="T39" fmla="*/ 144 h 330"/>
              <a:gd name="T40" fmla="*/ 397 w 661"/>
              <a:gd name="T41" fmla="*/ 99 h 330"/>
              <a:gd name="T42" fmla="*/ 403 w 661"/>
              <a:gd name="T43" fmla="*/ 102 h 330"/>
              <a:gd name="T44" fmla="*/ 375 w 661"/>
              <a:gd name="T45" fmla="*/ 105 h 330"/>
              <a:gd name="T46" fmla="*/ 370 w 661"/>
              <a:gd name="T47" fmla="*/ 148 h 330"/>
              <a:gd name="T48" fmla="*/ 362 w 661"/>
              <a:gd name="T49" fmla="*/ 126 h 330"/>
              <a:gd name="T50" fmla="*/ 256 w 661"/>
              <a:gd name="T51" fmla="*/ 170 h 330"/>
              <a:gd name="T52" fmla="*/ 256 w 661"/>
              <a:gd name="T53" fmla="*/ 130 h 330"/>
              <a:gd name="T54" fmla="*/ 229 w 661"/>
              <a:gd name="T55" fmla="*/ 148 h 330"/>
              <a:gd name="T56" fmla="*/ 243 w 661"/>
              <a:gd name="T57" fmla="*/ 135 h 330"/>
              <a:gd name="T58" fmla="*/ 127 w 661"/>
              <a:gd name="T59" fmla="*/ 237 h 330"/>
              <a:gd name="T60" fmla="*/ 252 w 661"/>
              <a:gd name="T61" fmla="*/ 214 h 330"/>
              <a:gd name="T62" fmla="*/ 124 w 661"/>
              <a:gd name="T63" fmla="*/ 245 h 330"/>
              <a:gd name="T64" fmla="*/ 275 w 661"/>
              <a:gd name="T65" fmla="*/ 173 h 330"/>
              <a:gd name="T66" fmla="*/ 316 w 661"/>
              <a:gd name="T67" fmla="*/ 144 h 330"/>
              <a:gd name="T68" fmla="*/ 308 w 661"/>
              <a:gd name="T69" fmla="*/ 177 h 330"/>
              <a:gd name="T70" fmla="*/ 276 w 661"/>
              <a:gd name="T71" fmla="*/ 155 h 330"/>
              <a:gd name="T72" fmla="*/ 207 w 661"/>
              <a:gd name="T73" fmla="*/ 103 h 330"/>
              <a:gd name="T74" fmla="*/ 203 w 661"/>
              <a:gd name="T75" fmla="*/ 161 h 330"/>
              <a:gd name="T76" fmla="*/ 197 w 661"/>
              <a:gd name="T77" fmla="*/ 169 h 330"/>
              <a:gd name="T78" fmla="*/ 161 w 661"/>
              <a:gd name="T79" fmla="*/ 155 h 330"/>
              <a:gd name="T80" fmla="*/ 199 w 661"/>
              <a:gd name="T81" fmla="*/ 111 h 330"/>
              <a:gd name="T82" fmla="*/ 185 w 661"/>
              <a:gd name="T83" fmla="*/ 143 h 330"/>
              <a:gd name="T84" fmla="*/ 195 w 661"/>
              <a:gd name="T85" fmla="*/ 154 h 330"/>
              <a:gd name="T86" fmla="*/ 206 w 661"/>
              <a:gd name="T87" fmla="*/ 208 h 330"/>
              <a:gd name="T88" fmla="*/ 98 w 661"/>
              <a:gd name="T89" fmla="*/ 222 h 330"/>
              <a:gd name="T90" fmla="*/ 287 w 661"/>
              <a:gd name="T91" fmla="*/ 193 h 330"/>
              <a:gd name="T92" fmla="*/ 181 w 661"/>
              <a:gd name="T93" fmla="*/ 65 h 330"/>
              <a:gd name="T94" fmla="*/ 35 w 661"/>
              <a:gd name="T95" fmla="*/ 98 h 330"/>
              <a:gd name="T96" fmla="*/ 87 w 661"/>
              <a:gd name="T97" fmla="*/ 289 h 330"/>
              <a:gd name="T98" fmla="*/ 353 w 661"/>
              <a:gd name="T99" fmla="*/ 232 h 330"/>
              <a:gd name="T100" fmla="*/ 363 w 661"/>
              <a:gd name="T101" fmla="*/ 297 h 330"/>
              <a:gd name="T102" fmla="*/ 539 w 661"/>
              <a:gd name="T103" fmla="*/ 217 h 330"/>
              <a:gd name="T104" fmla="*/ 645 w 661"/>
              <a:gd name="T105" fmla="*/ 129 h 330"/>
              <a:gd name="T106" fmla="*/ 515 w 661"/>
              <a:gd name="T107" fmla="*/ 49 h 330"/>
              <a:gd name="T108" fmla="*/ 361 w 661"/>
              <a:gd name="T109" fmla="*/ 52 h 330"/>
              <a:gd name="T110" fmla="*/ 244 w 661"/>
              <a:gd name="T111" fmla="*/ 65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61" h="330">
                <a:moveTo>
                  <a:pt x="357" y="264"/>
                </a:moveTo>
                <a:cubicBezTo>
                  <a:pt x="343" y="268"/>
                  <a:pt x="330" y="272"/>
                  <a:pt x="317" y="275"/>
                </a:cubicBezTo>
                <a:cubicBezTo>
                  <a:pt x="295" y="281"/>
                  <a:pt x="273" y="287"/>
                  <a:pt x="251" y="293"/>
                </a:cubicBezTo>
                <a:cubicBezTo>
                  <a:pt x="231" y="298"/>
                  <a:pt x="212" y="304"/>
                  <a:pt x="192" y="308"/>
                </a:cubicBezTo>
                <a:cubicBezTo>
                  <a:pt x="164" y="313"/>
                  <a:pt x="136" y="319"/>
                  <a:pt x="107" y="319"/>
                </a:cubicBezTo>
                <a:cubicBezTo>
                  <a:pt x="99" y="319"/>
                  <a:pt x="90" y="318"/>
                  <a:pt x="82" y="317"/>
                </a:cubicBezTo>
                <a:cubicBezTo>
                  <a:pt x="69" y="316"/>
                  <a:pt x="58" y="310"/>
                  <a:pt x="48" y="301"/>
                </a:cubicBezTo>
                <a:cubicBezTo>
                  <a:pt x="39" y="292"/>
                  <a:pt x="29" y="285"/>
                  <a:pt x="21" y="275"/>
                </a:cubicBezTo>
                <a:cubicBezTo>
                  <a:pt x="8" y="261"/>
                  <a:pt x="3" y="244"/>
                  <a:pt x="1" y="226"/>
                </a:cubicBezTo>
                <a:cubicBezTo>
                  <a:pt x="0" y="215"/>
                  <a:pt x="1" y="203"/>
                  <a:pt x="1" y="191"/>
                </a:cubicBezTo>
                <a:cubicBezTo>
                  <a:pt x="1" y="164"/>
                  <a:pt x="7" y="137"/>
                  <a:pt x="19" y="112"/>
                </a:cubicBezTo>
                <a:cubicBezTo>
                  <a:pt x="23" y="105"/>
                  <a:pt x="27" y="97"/>
                  <a:pt x="32" y="90"/>
                </a:cubicBezTo>
                <a:cubicBezTo>
                  <a:pt x="36" y="84"/>
                  <a:pt x="43" y="81"/>
                  <a:pt x="49" y="78"/>
                </a:cubicBezTo>
                <a:cubicBezTo>
                  <a:pt x="63" y="71"/>
                  <a:pt x="79" y="68"/>
                  <a:pt x="95" y="67"/>
                </a:cubicBezTo>
                <a:cubicBezTo>
                  <a:pt x="103" y="66"/>
                  <a:pt x="112" y="64"/>
                  <a:pt x="120" y="64"/>
                </a:cubicBezTo>
                <a:cubicBezTo>
                  <a:pt x="132" y="62"/>
                  <a:pt x="144" y="61"/>
                  <a:pt x="156" y="61"/>
                </a:cubicBezTo>
                <a:cubicBezTo>
                  <a:pt x="202" y="59"/>
                  <a:pt x="247" y="59"/>
                  <a:pt x="292" y="61"/>
                </a:cubicBezTo>
                <a:cubicBezTo>
                  <a:pt x="306" y="61"/>
                  <a:pt x="320" y="62"/>
                  <a:pt x="334" y="63"/>
                </a:cubicBezTo>
                <a:cubicBezTo>
                  <a:pt x="338" y="63"/>
                  <a:pt x="341" y="63"/>
                  <a:pt x="345" y="63"/>
                </a:cubicBezTo>
                <a:cubicBezTo>
                  <a:pt x="351" y="62"/>
                  <a:pt x="353" y="61"/>
                  <a:pt x="354" y="55"/>
                </a:cubicBezTo>
                <a:cubicBezTo>
                  <a:pt x="356" y="46"/>
                  <a:pt x="358" y="37"/>
                  <a:pt x="362" y="29"/>
                </a:cubicBezTo>
                <a:cubicBezTo>
                  <a:pt x="372" y="8"/>
                  <a:pt x="391" y="0"/>
                  <a:pt x="412" y="5"/>
                </a:cubicBezTo>
                <a:cubicBezTo>
                  <a:pt x="426" y="8"/>
                  <a:pt x="439" y="13"/>
                  <a:pt x="452" y="17"/>
                </a:cubicBezTo>
                <a:cubicBezTo>
                  <a:pt x="491" y="30"/>
                  <a:pt x="529" y="47"/>
                  <a:pt x="568" y="63"/>
                </a:cubicBezTo>
                <a:cubicBezTo>
                  <a:pt x="582" y="68"/>
                  <a:pt x="596" y="76"/>
                  <a:pt x="610" y="84"/>
                </a:cubicBezTo>
                <a:cubicBezTo>
                  <a:pt x="620" y="89"/>
                  <a:pt x="630" y="95"/>
                  <a:pt x="640" y="100"/>
                </a:cubicBezTo>
                <a:cubicBezTo>
                  <a:pt x="650" y="105"/>
                  <a:pt x="655" y="113"/>
                  <a:pt x="655" y="123"/>
                </a:cubicBezTo>
                <a:cubicBezTo>
                  <a:pt x="655" y="124"/>
                  <a:pt x="655" y="125"/>
                  <a:pt x="656" y="126"/>
                </a:cubicBezTo>
                <a:cubicBezTo>
                  <a:pt x="661" y="147"/>
                  <a:pt x="653" y="162"/>
                  <a:pt x="639" y="175"/>
                </a:cubicBezTo>
                <a:cubicBezTo>
                  <a:pt x="626" y="186"/>
                  <a:pt x="614" y="198"/>
                  <a:pt x="600" y="207"/>
                </a:cubicBezTo>
                <a:cubicBezTo>
                  <a:pt x="598" y="208"/>
                  <a:pt x="596" y="210"/>
                  <a:pt x="594" y="211"/>
                </a:cubicBezTo>
                <a:cubicBezTo>
                  <a:pt x="566" y="237"/>
                  <a:pt x="533" y="257"/>
                  <a:pt x="502" y="278"/>
                </a:cubicBezTo>
                <a:cubicBezTo>
                  <a:pt x="496" y="282"/>
                  <a:pt x="490" y="286"/>
                  <a:pt x="484" y="290"/>
                </a:cubicBezTo>
                <a:cubicBezTo>
                  <a:pt x="462" y="304"/>
                  <a:pt x="439" y="315"/>
                  <a:pt x="415" y="325"/>
                </a:cubicBezTo>
                <a:cubicBezTo>
                  <a:pt x="402" y="330"/>
                  <a:pt x="389" y="329"/>
                  <a:pt x="377" y="323"/>
                </a:cubicBezTo>
                <a:cubicBezTo>
                  <a:pt x="362" y="317"/>
                  <a:pt x="355" y="304"/>
                  <a:pt x="356" y="288"/>
                </a:cubicBezTo>
                <a:cubicBezTo>
                  <a:pt x="357" y="283"/>
                  <a:pt x="357" y="277"/>
                  <a:pt x="358" y="271"/>
                </a:cubicBezTo>
                <a:cubicBezTo>
                  <a:pt x="358" y="269"/>
                  <a:pt x="357" y="267"/>
                  <a:pt x="357" y="264"/>
                </a:cubicBezTo>
                <a:close/>
                <a:moveTo>
                  <a:pt x="144" y="136"/>
                </a:moveTo>
                <a:cubicBezTo>
                  <a:pt x="142" y="132"/>
                  <a:pt x="141" y="131"/>
                  <a:pt x="141" y="129"/>
                </a:cubicBezTo>
                <a:cubicBezTo>
                  <a:pt x="141" y="127"/>
                  <a:pt x="141" y="125"/>
                  <a:pt x="144" y="125"/>
                </a:cubicBezTo>
                <a:cubicBezTo>
                  <a:pt x="147" y="125"/>
                  <a:pt x="147" y="127"/>
                  <a:pt x="147" y="129"/>
                </a:cubicBezTo>
                <a:cubicBezTo>
                  <a:pt x="147" y="131"/>
                  <a:pt x="146" y="132"/>
                  <a:pt x="144" y="136"/>
                </a:cubicBezTo>
                <a:close/>
                <a:moveTo>
                  <a:pt x="338" y="178"/>
                </a:moveTo>
                <a:cubicBezTo>
                  <a:pt x="336" y="175"/>
                  <a:pt x="334" y="174"/>
                  <a:pt x="333" y="172"/>
                </a:cubicBezTo>
                <a:cubicBezTo>
                  <a:pt x="332" y="169"/>
                  <a:pt x="334" y="167"/>
                  <a:pt x="337" y="167"/>
                </a:cubicBezTo>
                <a:cubicBezTo>
                  <a:pt x="340" y="166"/>
                  <a:pt x="344" y="168"/>
                  <a:pt x="343" y="170"/>
                </a:cubicBezTo>
                <a:cubicBezTo>
                  <a:pt x="342" y="173"/>
                  <a:pt x="340" y="175"/>
                  <a:pt x="338" y="178"/>
                </a:cubicBezTo>
                <a:close/>
                <a:moveTo>
                  <a:pt x="361" y="175"/>
                </a:moveTo>
                <a:cubicBezTo>
                  <a:pt x="361" y="173"/>
                  <a:pt x="360" y="172"/>
                  <a:pt x="361" y="171"/>
                </a:cubicBezTo>
                <a:cubicBezTo>
                  <a:pt x="363" y="169"/>
                  <a:pt x="366" y="167"/>
                  <a:pt x="369" y="164"/>
                </a:cubicBezTo>
                <a:cubicBezTo>
                  <a:pt x="369" y="164"/>
                  <a:pt x="372" y="165"/>
                  <a:pt x="372" y="166"/>
                </a:cubicBezTo>
                <a:cubicBezTo>
                  <a:pt x="373" y="171"/>
                  <a:pt x="369" y="176"/>
                  <a:pt x="364" y="177"/>
                </a:cubicBezTo>
                <a:cubicBezTo>
                  <a:pt x="363" y="177"/>
                  <a:pt x="362" y="175"/>
                  <a:pt x="361" y="175"/>
                </a:cubicBezTo>
                <a:close/>
                <a:moveTo>
                  <a:pt x="400" y="168"/>
                </a:moveTo>
                <a:cubicBezTo>
                  <a:pt x="399" y="169"/>
                  <a:pt x="399" y="170"/>
                  <a:pt x="399" y="171"/>
                </a:cubicBezTo>
                <a:cubicBezTo>
                  <a:pt x="397" y="174"/>
                  <a:pt x="397" y="178"/>
                  <a:pt x="392" y="178"/>
                </a:cubicBezTo>
                <a:cubicBezTo>
                  <a:pt x="391" y="178"/>
                  <a:pt x="390" y="177"/>
                  <a:pt x="390" y="176"/>
                </a:cubicBezTo>
                <a:cubicBezTo>
                  <a:pt x="388" y="172"/>
                  <a:pt x="389" y="167"/>
                  <a:pt x="393" y="165"/>
                </a:cubicBezTo>
                <a:cubicBezTo>
                  <a:pt x="394" y="164"/>
                  <a:pt x="396" y="164"/>
                  <a:pt x="397" y="165"/>
                </a:cubicBezTo>
                <a:cubicBezTo>
                  <a:pt x="398" y="165"/>
                  <a:pt x="399" y="167"/>
                  <a:pt x="400" y="168"/>
                </a:cubicBezTo>
                <a:close/>
                <a:moveTo>
                  <a:pt x="149" y="150"/>
                </a:moveTo>
                <a:cubicBezTo>
                  <a:pt x="148" y="152"/>
                  <a:pt x="148" y="154"/>
                  <a:pt x="147" y="156"/>
                </a:cubicBezTo>
                <a:cubicBezTo>
                  <a:pt x="146" y="162"/>
                  <a:pt x="143" y="168"/>
                  <a:pt x="144" y="175"/>
                </a:cubicBezTo>
                <a:cubicBezTo>
                  <a:pt x="144" y="178"/>
                  <a:pt x="142" y="180"/>
                  <a:pt x="139" y="179"/>
                </a:cubicBezTo>
                <a:cubicBezTo>
                  <a:pt x="136" y="178"/>
                  <a:pt x="135" y="176"/>
                  <a:pt x="136" y="173"/>
                </a:cubicBezTo>
                <a:cubicBezTo>
                  <a:pt x="139" y="165"/>
                  <a:pt x="142" y="157"/>
                  <a:pt x="145" y="149"/>
                </a:cubicBezTo>
                <a:cubicBezTo>
                  <a:pt x="145" y="149"/>
                  <a:pt x="146" y="148"/>
                  <a:pt x="147" y="148"/>
                </a:cubicBezTo>
                <a:cubicBezTo>
                  <a:pt x="148" y="148"/>
                  <a:pt x="148" y="149"/>
                  <a:pt x="149" y="150"/>
                </a:cubicBezTo>
                <a:close/>
                <a:moveTo>
                  <a:pt x="337" y="125"/>
                </a:moveTo>
                <a:cubicBezTo>
                  <a:pt x="338" y="119"/>
                  <a:pt x="339" y="112"/>
                  <a:pt x="340" y="106"/>
                </a:cubicBezTo>
                <a:cubicBezTo>
                  <a:pt x="340" y="105"/>
                  <a:pt x="341" y="104"/>
                  <a:pt x="342" y="104"/>
                </a:cubicBezTo>
                <a:cubicBezTo>
                  <a:pt x="343" y="105"/>
                  <a:pt x="345" y="105"/>
                  <a:pt x="345" y="106"/>
                </a:cubicBezTo>
                <a:cubicBezTo>
                  <a:pt x="346" y="109"/>
                  <a:pt x="346" y="112"/>
                  <a:pt x="346" y="115"/>
                </a:cubicBezTo>
                <a:cubicBezTo>
                  <a:pt x="344" y="124"/>
                  <a:pt x="344" y="134"/>
                  <a:pt x="345" y="143"/>
                </a:cubicBezTo>
                <a:cubicBezTo>
                  <a:pt x="345" y="145"/>
                  <a:pt x="346" y="148"/>
                  <a:pt x="343" y="148"/>
                </a:cubicBezTo>
                <a:cubicBezTo>
                  <a:pt x="341" y="147"/>
                  <a:pt x="339" y="145"/>
                  <a:pt x="339" y="143"/>
                </a:cubicBezTo>
                <a:cubicBezTo>
                  <a:pt x="338" y="137"/>
                  <a:pt x="338" y="131"/>
                  <a:pt x="337" y="125"/>
                </a:cubicBezTo>
                <a:close/>
                <a:moveTo>
                  <a:pt x="403" y="102"/>
                </a:moveTo>
                <a:cubicBezTo>
                  <a:pt x="401" y="116"/>
                  <a:pt x="398" y="130"/>
                  <a:pt x="396" y="144"/>
                </a:cubicBezTo>
                <a:cubicBezTo>
                  <a:pt x="396" y="144"/>
                  <a:pt x="395" y="145"/>
                  <a:pt x="394" y="145"/>
                </a:cubicBezTo>
                <a:cubicBezTo>
                  <a:pt x="393" y="145"/>
                  <a:pt x="392" y="144"/>
                  <a:pt x="392" y="143"/>
                </a:cubicBezTo>
                <a:cubicBezTo>
                  <a:pt x="391" y="143"/>
                  <a:pt x="391" y="141"/>
                  <a:pt x="391" y="140"/>
                </a:cubicBezTo>
                <a:cubicBezTo>
                  <a:pt x="393" y="127"/>
                  <a:pt x="395" y="113"/>
                  <a:pt x="397" y="99"/>
                </a:cubicBezTo>
                <a:cubicBezTo>
                  <a:pt x="397" y="98"/>
                  <a:pt x="398" y="97"/>
                  <a:pt x="399" y="96"/>
                </a:cubicBezTo>
                <a:cubicBezTo>
                  <a:pt x="399" y="96"/>
                  <a:pt x="401" y="95"/>
                  <a:pt x="401" y="95"/>
                </a:cubicBezTo>
                <a:cubicBezTo>
                  <a:pt x="402" y="96"/>
                  <a:pt x="403" y="97"/>
                  <a:pt x="403" y="97"/>
                </a:cubicBezTo>
                <a:cubicBezTo>
                  <a:pt x="403" y="99"/>
                  <a:pt x="403" y="100"/>
                  <a:pt x="403" y="102"/>
                </a:cubicBezTo>
                <a:close/>
                <a:moveTo>
                  <a:pt x="362" y="126"/>
                </a:moveTo>
                <a:cubicBezTo>
                  <a:pt x="364" y="118"/>
                  <a:pt x="366" y="110"/>
                  <a:pt x="368" y="102"/>
                </a:cubicBezTo>
                <a:cubicBezTo>
                  <a:pt x="369" y="100"/>
                  <a:pt x="371" y="97"/>
                  <a:pt x="373" y="98"/>
                </a:cubicBezTo>
                <a:cubicBezTo>
                  <a:pt x="375" y="99"/>
                  <a:pt x="374" y="103"/>
                  <a:pt x="375" y="105"/>
                </a:cubicBezTo>
                <a:cubicBezTo>
                  <a:pt x="375" y="106"/>
                  <a:pt x="374" y="107"/>
                  <a:pt x="374" y="108"/>
                </a:cubicBezTo>
                <a:cubicBezTo>
                  <a:pt x="369" y="119"/>
                  <a:pt x="369" y="130"/>
                  <a:pt x="372" y="141"/>
                </a:cubicBezTo>
                <a:cubicBezTo>
                  <a:pt x="372" y="142"/>
                  <a:pt x="372" y="143"/>
                  <a:pt x="372" y="144"/>
                </a:cubicBezTo>
                <a:cubicBezTo>
                  <a:pt x="372" y="146"/>
                  <a:pt x="373" y="148"/>
                  <a:pt x="370" y="148"/>
                </a:cubicBezTo>
                <a:cubicBezTo>
                  <a:pt x="369" y="148"/>
                  <a:pt x="367" y="147"/>
                  <a:pt x="367" y="145"/>
                </a:cubicBezTo>
                <a:cubicBezTo>
                  <a:pt x="365" y="140"/>
                  <a:pt x="364" y="135"/>
                  <a:pt x="363" y="129"/>
                </a:cubicBezTo>
                <a:cubicBezTo>
                  <a:pt x="363" y="128"/>
                  <a:pt x="363" y="127"/>
                  <a:pt x="363" y="126"/>
                </a:cubicBezTo>
                <a:cubicBezTo>
                  <a:pt x="363" y="126"/>
                  <a:pt x="363" y="126"/>
                  <a:pt x="362" y="126"/>
                </a:cubicBezTo>
                <a:close/>
                <a:moveTo>
                  <a:pt x="229" y="159"/>
                </a:moveTo>
                <a:cubicBezTo>
                  <a:pt x="229" y="163"/>
                  <a:pt x="232" y="165"/>
                  <a:pt x="235" y="166"/>
                </a:cubicBezTo>
                <a:cubicBezTo>
                  <a:pt x="240" y="168"/>
                  <a:pt x="245" y="168"/>
                  <a:pt x="250" y="169"/>
                </a:cubicBezTo>
                <a:cubicBezTo>
                  <a:pt x="252" y="169"/>
                  <a:pt x="256" y="166"/>
                  <a:pt x="256" y="170"/>
                </a:cubicBezTo>
                <a:cubicBezTo>
                  <a:pt x="256" y="171"/>
                  <a:pt x="252" y="173"/>
                  <a:pt x="250" y="174"/>
                </a:cubicBezTo>
                <a:cubicBezTo>
                  <a:pt x="244" y="174"/>
                  <a:pt x="239" y="175"/>
                  <a:pt x="233" y="173"/>
                </a:cubicBezTo>
                <a:cubicBezTo>
                  <a:pt x="221" y="170"/>
                  <a:pt x="216" y="158"/>
                  <a:pt x="222" y="147"/>
                </a:cubicBezTo>
                <a:cubicBezTo>
                  <a:pt x="229" y="132"/>
                  <a:pt x="242" y="126"/>
                  <a:pt x="256" y="130"/>
                </a:cubicBezTo>
                <a:cubicBezTo>
                  <a:pt x="261" y="131"/>
                  <a:pt x="263" y="135"/>
                  <a:pt x="261" y="139"/>
                </a:cubicBezTo>
                <a:cubicBezTo>
                  <a:pt x="260" y="142"/>
                  <a:pt x="257" y="145"/>
                  <a:pt x="255" y="147"/>
                </a:cubicBezTo>
                <a:cubicBezTo>
                  <a:pt x="249" y="153"/>
                  <a:pt x="240" y="156"/>
                  <a:pt x="229" y="159"/>
                </a:cubicBezTo>
                <a:close/>
                <a:moveTo>
                  <a:pt x="229" y="148"/>
                </a:moveTo>
                <a:cubicBezTo>
                  <a:pt x="230" y="149"/>
                  <a:pt x="231" y="150"/>
                  <a:pt x="232" y="150"/>
                </a:cubicBezTo>
                <a:cubicBezTo>
                  <a:pt x="238" y="151"/>
                  <a:pt x="243" y="148"/>
                  <a:pt x="247" y="145"/>
                </a:cubicBezTo>
                <a:cubicBezTo>
                  <a:pt x="250" y="143"/>
                  <a:pt x="253" y="142"/>
                  <a:pt x="253" y="138"/>
                </a:cubicBezTo>
                <a:cubicBezTo>
                  <a:pt x="252" y="136"/>
                  <a:pt x="247" y="134"/>
                  <a:pt x="243" y="135"/>
                </a:cubicBezTo>
                <a:cubicBezTo>
                  <a:pt x="237" y="137"/>
                  <a:pt x="233" y="140"/>
                  <a:pt x="230" y="146"/>
                </a:cubicBezTo>
                <a:cubicBezTo>
                  <a:pt x="229" y="146"/>
                  <a:pt x="229" y="147"/>
                  <a:pt x="229" y="148"/>
                </a:cubicBezTo>
                <a:close/>
                <a:moveTo>
                  <a:pt x="111" y="246"/>
                </a:moveTo>
                <a:cubicBezTo>
                  <a:pt x="117" y="240"/>
                  <a:pt x="123" y="239"/>
                  <a:pt x="127" y="237"/>
                </a:cubicBezTo>
                <a:cubicBezTo>
                  <a:pt x="144" y="233"/>
                  <a:pt x="161" y="229"/>
                  <a:pt x="177" y="225"/>
                </a:cubicBezTo>
                <a:cubicBezTo>
                  <a:pt x="200" y="221"/>
                  <a:pt x="222" y="217"/>
                  <a:pt x="245" y="213"/>
                </a:cubicBezTo>
                <a:cubicBezTo>
                  <a:pt x="247" y="212"/>
                  <a:pt x="249" y="212"/>
                  <a:pt x="251" y="213"/>
                </a:cubicBezTo>
                <a:cubicBezTo>
                  <a:pt x="251" y="213"/>
                  <a:pt x="252" y="214"/>
                  <a:pt x="252" y="214"/>
                </a:cubicBezTo>
                <a:cubicBezTo>
                  <a:pt x="252" y="215"/>
                  <a:pt x="252" y="217"/>
                  <a:pt x="251" y="217"/>
                </a:cubicBezTo>
                <a:cubicBezTo>
                  <a:pt x="248" y="218"/>
                  <a:pt x="244" y="219"/>
                  <a:pt x="241" y="220"/>
                </a:cubicBezTo>
                <a:cubicBezTo>
                  <a:pt x="228" y="222"/>
                  <a:pt x="215" y="224"/>
                  <a:pt x="202" y="227"/>
                </a:cubicBezTo>
                <a:cubicBezTo>
                  <a:pt x="176" y="232"/>
                  <a:pt x="150" y="239"/>
                  <a:pt x="124" y="245"/>
                </a:cubicBezTo>
                <a:cubicBezTo>
                  <a:pt x="121" y="245"/>
                  <a:pt x="118" y="245"/>
                  <a:pt x="111" y="246"/>
                </a:cubicBezTo>
                <a:close/>
                <a:moveTo>
                  <a:pt x="299" y="167"/>
                </a:moveTo>
                <a:cubicBezTo>
                  <a:pt x="295" y="169"/>
                  <a:pt x="291" y="171"/>
                  <a:pt x="287" y="173"/>
                </a:cubicBezTo>
                <a:cubicBezTo>
                  <a:pt x="283" y="174"/>
                  <a:pt x="278" y="174"/>
                  <a:pt x="275" y="173"/>
                </a:cubicBezTo>
                <a:cubicBezTo>
                  <a:pt x="268" y="171"/>
                  <a:pt x="265" y="164"/>
                  <a:pt x="268" y="157"/>
                </a:cubicBezTo>
                <a:cubicBezTo>
                  <a:pt x="277" y="144"/>
                  <a:pt x="289" y="137"/>
                  <a:pt x="304" y="134"/>
                </a:cubicBezTo>
                <a:cubicBezTo>
                  <a:pt x="306" y="133"/>
                  <a:pt x="309" y="133"/>
                  <a:pt x="311" y="134"/>
                </a:cubicBezTo>
                <a:cubicBezTo>
                  <a:pt x="316" y="135"/>
                  <a:pt x="318" y="140"/>
                  <a:pt x="316" y="144"/>
                </a:cubicBezTo>
                <a:cubicBezTo>
                  <a:pt x="316" y="146"/>
                  <a:pt x="315" y="147"/>
                  <a:pt x="314" y="149"/>
                </a:cubicBezTo>
                <a:cubicBezTo>
                  <a:pt x="310" y="157"/>
                  <a:pt x="306" y="165"/>
                  <a:pt x="313" y="174"/>
                </a:cubicBezTo>
                <a:cubicBezTo>
                  <a:pt x="313" y="174"/>
                  <a:pt x="313" y="176"/>
                  <a:pt x="312" y="176"/>
                </a:cubicBezTo>
                <a:cubicBezTo>
                  <a:pt x="311" y="177"/>
                  <a:pt x="309" y="178"/>
                  <a:pt x="308" y="177"/>
                </a:cubicBezTo>
                <a:cubicBezTo>
                  <a:pt x="305" y="174"/>
                  <a:pt x="303" y="170"/>
                  <a:pt x="299" y="167"/>
                </a:cubicBezTo>
                <a:close/>
                <a:moveTo>
                  <a:pt x="303" y="143"/>
                </a:moveTo>
                <a:cubicBezTo>
                  <a:pt x="303" y="141"/>
                  <a:pt x="301" y="139"/>
                  <a:pt x="298" y="140"/>
                </a:cubicBezTo>
                <a:cubicBezTo>
                  <a:pt x="289" y="143"/>
                  <a:pt x="282" y="148"/>
                  <a:pt x="276" y="155"/>
                </a:cubicBezTo>
                <a:cubicBezTo>
                  <a:pt x="274" y="158"/>
                  <a:pt x="273" y="161"/>
                  <a:pt x="275" y="164"/>
                </a:cubicBezTo>
                <a:cubicBezTo>
                  <a:pt x="276" y="167"/>
                  <a:pt x="279" y="167"/>
                  <a:pt x="282" y="167"/>
                </a:cubicBezTo>
                <a:cubicBezTo>
                  <a:pt x="294" y="166"/>
                  <a:pt x="303" y="155"/>
                  <a:pt x="303" y="143"/>
                </a:cubicBezTo>
                <a:close/>
                <a:moveTo>
                  <a:pt x="207" y="103"/>
                </a:moveTo>
                <a:cubicBezTo>
                  <a:pt x="202" y="113"/>
                  <a:pt x="203" y="123"/>
                  <a:pt x="203" y="133"/>
                </a:cubicBezTo>
                <a:cubicBezTo>
                  <a:pt x="203" y="134"/>
                  <a:pt x="202" y="135"/>
                  <a:pt x="203" y="136"/>
                </a:cubicBezTo>
                <a:cubicBezTo>
                  <a:pt x="204" y="140"/>
                  <a:pt x="207" y="144"/>
                  <a:pt x="207" y="148"/>
                </a:cubicBezTo>
                <a:cubicBezTo>
                  <a:pt x="207" y="152"/>
                  <a:pt x="204" y="157"/>
                  <a:pt x="203" y="161"/>
                </a:cubicBezTo>
                <a:cubicBezTo>
                  <a:pt x="203" y="163"/>
                  <a:pt x="205" y="165"/>
                  <a:pt x="206" y="168"/>
                </a:cubicBezTo>
                <a:cubicBezTo>
                  <a:pt x="207" y="169"/>
                  <a:pt x="208" y="172"/>
                  <a:pt x="206" y="173"/>
                </a:cubicBezTo>
                <a:cubicBezTo>
                  <a:pt x="204" y="173"/>
                  <a:pt x="202" y="173"/>
                  <a:pt x="200" y="172"/>
                </a:cubicBezTo>
                <a:cubicBezTo>
                  <a:pt x="199" y="172"/>
                  <a:pt x="198" y="170"/>
                  <a:pt x="197" y="169"/>
                </a:cubicBezTo>
                <a:cubicBezTo>
                  <a:pt x="195" y="167"/>
                  <a:pt x="193" y="167"/>
                  <a:pt x="190" y="168"/>
                </a:cubicBezTo>
                <a:cubicBezTo>
                  <a:pt x="186" y="170"/>
                  <a:pt x="181" y="172"/>
                  <a:pt x="176" y="174"/>
                </a:cubicBezTo>
                <a:cubicBezTo>
                  <a:pt x="171" y="175"/>
                  <a:pt x="166" y="174"/>
                  <a:pt x="163" y="170"/>
                </a:cubicBezTo>
                <a:cubicBezTo>
                  <a:pt x="159" y="165"/>
                  <a:pt x="159" y="160"/>
                  <a:pt x="161" y="155"/>
                </a:cubicBezTo>
                <a:cubicBezTo>
                  <a:pt x="163" y="150"/>
                  <a:pt x="167" y="146"/>
                  <a:pt x="172" y="143"/>
                </a:cubicBezTo>
                <a:cubicBezTo>
                  <a:pt x="177" y="140"/>
                  <a:pt x="183" y="138"/>
                  <a:pt x="189" y="135"/>
                </a:cubicBezTo>
                <a:cubicBezTo>
                  <a:pt x="195" y="133"/>
                  <a:pt x="195" y="133"/>
                  <a:pt x="196" y="127"/>
                </a:cubicBezTo>
                <a:cubicBezTo>
                  <a:pt x="197" y="121"/>
                  <a:pt x="197" y="116"/>
                  <a:pt x="199" y="111"/>
                </a:cubicBezTo>
                <a:cubicBezTo>
                  <a:pt x="200" y="107"/>
                  <a:pt x="202" y="105"/>
                  <a:pt x="204" y="102"/>
                </a:cubicBezTo>
                <a:cubicBezTo>
                  <a:pt x="205" y="102"/>
                  <a:pt x="206" y="103"/>
                  <a:pt x="207" y="103"/>
                </a:cubicBezTo>
                <a:close/>
                <a:moveTo>
                  <a:pt x="195" y="154"/>
                </a:moveTo>
                <a:cubicBezTo>
                  <a:pt x="195" y="148"/>
                  <a:pt x="189" y="142"/>
                  <a:pt x="185" y="143"/>
                </a:cubicBezTo>
                <a:cubicBezTo>
                  <a:pt x="177" y="145"/>
                  <a:pt x="171" y="149"/>
                  <a:pt x="167" y="157"/>
                </a:cubicBezTo>
                <a:cubicBezTo>
                  <a:pt x="165" y="162"/>
                  <a:pt x="169" y="168"/>
                  <a:pt x="174" y="167"/>
                </a:cubicBezTo>
                <a:cubicBezTo>
                  <a:pt x="181" y="167"/>
                  <a:pt x="187" y="164"/>
                  <a:pt x="191" y="159"/>
                </a:cubicBezTo>
                <a:cubicBezTo>
                  <a:pt x="193" y="158"/>
                  <a:pt x="194" y="155"/>
                  <a:pt x="195" y="154"/>
                </a:cubicBezTo>
                <a:close/>
                <a:moveTo>
                  <a:pt x="289" y="195"/>
                </a:moveTo>
                <a:cubicBezTo>
                  <a:pt x="289" y="196"/>
                  <a:pt x="288" y="197"/>
                  <a:pt x="288" y="197"/>
                </a:cubicBezTo>
                <a:cubicBezTo>
                  <a:pt x="286" y="198"/>
                  <a:pt x="284" y="199"/>
                  <a:pt x="282" y="199"/>
                </a:cubicBezTo>
                <a:cubicBezTo>
                  <a:pt x="257" y="202"/>
                  <a:pt x="231" y="206"/>
                  <a:pt x="206" y="208"/>
                </a:cubicBezTo>
                <a:cubicBezTo>
                  <a:pt x="171" y="211"/>
                  <a:pt x="137" y="216"/>
                  <a:pt x="104" y="225"/>
                </a:cubicBezTo>
                <a:cubicBezTo>
                  <a:pt x="102" y="225"/>
                  <a:pt x="100" y="225"/>
                  <a:pt x="98" y="224"/>
                </a:cubicBezTo>
                <a:cubicBezTo>
                  <a:pt x="98" y="224"/>
                  <a:pt x="98" y="224"/>
                  <a:pt x="98" y="223"/>
                </a:cubicBezTo>
                <a:cubicBezTo>
                  <a:pt x="97" y="223"/>
                  <a:pt x="97" y="222"/>
                  <a:pt x="98" y="222"/>
                </a:cubicBezTo>
                <a:cubicBezTo>
                  <a:pt x="99" y="221"/>
                  <a:pt x="101" y="219"/>
                  <a:pt x="103" y="219"/>
                </a:cubicBezTo>
                <a:cubicBezTo>
                  <a:pt x="123" y="215"/>
                  <a:pt x="143" y="209"/>
                  <a:pt x="164" y="206"/>
                </a:cubicBezTo>
                <a:cubicBezTo>
                  <a:pt x="202" y="201"/>
                  <a:pt x="241" y="197"/>
                  <a:pt x="279" y="193"/>
                </a:cubicBezTo>
                <a:cubicBezTo>
                  <a:pt x="282" y="193"/>
                  <a:pt x="285" y="193"/>
                  <a:pt x="287" y="193"/>
                </a:cubicBezTo>
                <a:cubicBezTo>
                  <a:pt x="288" y="193"/>
                  <a:pt x="288" y="194"/>
                  <a:pt x="289" y="195"/>
                </a:cubicBezTo>
                <a:close/>
                <a:moveTo>
                  <a:pt x="244" y="65"/>
                </a:moveTo>
                <a:cubicBezTo>
                  <a:pt x="244" y="65"/>
                  <a:pt x="244" y="65"/>
                  <a:pt x="244" y="65"/>
                </a:cubicBezTo>
                <a:cubicBezTo>
                  <a:pt x="223" y="65"/>
                  <a:pt x="202" y="65"/>
                  <a:pt x="181" y="65"/>
                </a:cubicBezTo>
                <a:cubicBezTo>
                  <a:pt x="165" y="66"/>
                  <a:pt x="148" y="66"/>
                  <a:pt x="131" y="67"/>
                </a:cubicBezTo>
                <a:cubicBezTo>
                  <a:pt x="117" y="68"/>
                  <a:pt x="103" y="70"/>
                  <a:pt x="89" y="73"/>
                </a:cubicBezTo>
                <a:cubicBezTo>
                  <a:pt x="79" y="74"/>
                  <a:pt x="68" y="77"/>
                  <a:pt x="58" y="80"/>
                </a:cubicBezTo>
                <a:cubicBezTo>
                  <a:pt x="48" y="83"/>
                  <a:pt x="41" y="89"/>
                  <a:pt x="35" y="98"/>
                </a:cubicBezTo>
                <a:cubicBezTo>
                  <a:pt x="24" y="113"/>
                  <a:pt x="18" y="130"/>
                  <a:pt x="13" y="148"/>
                </a:cubicBezTo>
                <a:cubicBezTo>
                  <a:pt x="5" y="176"/>
                  <a:pt x="7" y="204"/>
                  <a:pt x="9" y="233"/>
                </a:cubicBezTo>
                <a:cubicBezTo>
                  <a:pt x="10" y="245"/>
                  <a:pt x="15" y="258"/>
                  <a:pt x="24" y="267"/>
                </a:cubicBezTo>
                <a:cubicBezTo>
                  <a:pt x="41" y="285"/>
                  <a:pt x="63" y="291"/>
                  <a:pt x="87" y="289"/>
                </a:cubicBezTo>
                <a:cubicBezTo>
                  <a:pt x="105" y="288"/>
                  <a:pt x="122" y="285"/>
                  <a:pt x="139" y="283"/>
                </a:cubicBezTo>
                <a:cubicBezTo>
                  <a:pt x="169" y="280"/>
                  <a:pt x="200" y="274"/>
                  <a:pt x="230" y="266"/>
                </a:cubicBezTo>
                <a:cubicBezTo>
                  <a:pt x="245" y="262"/>
                  <a:pt x="260" y="258"/>
                  <a:pt x="275" y="254"/>
                </a:cubicBezTo>
                <a:cubicBezTo>
                  <a:pt x="301" y="246"/>
                  <a:pt x="328" y="242"/>
                  <a:pt x="353" y="232"/>
                </a:cubicBezTo>
                <a:cubicBezTo>
                  <a:pt x="355" y="231"/>
                  <a:pt x="359" y="231"/>
                  <a:pt x="362" y="231"/>
                </a:cubicBezTo>
                <a:cubicBezTo>
                  <a:pt x="367" y="232"/>
                  <a:pt x="368" y="234"/>
                  <a:pt x="368" y="240"/>
                </a:cubicBezTo>
                <a:cubicBezTo>
                  <a:pt x="366" y="255"/>
                  <a:pt x="365" y="270"/>
                  <a:pt x="363" y="285"/>
                </a:cubicBezTo>
                <a:cubicBezTo>
                  <a:pt x="363" y="289"/>
                  <a:pt x="362" y="293"/>
                  <a:pt x="363" y="297"/>
                </a:cubicBezTo>
                <a:cubicBezTo>
                  <a:pt x="364" y="308"/>
                  <a:pt x="377" y="317"/>
                  <a:pt x="387" y="312"/>
                </a:cubicBezTo>
                <a:cubicBezTo>
                  <a:pt x="389" y="312"/>
                  <a:pt x="391" y="311"/>
                  <a:pt x="393" y="310"/>
                </a:cubicBezTo>
                <a:cubicBezTo>
                  <a:pt x="414" y="300"/>
                  <a:pt x="434" y="290"/>
                  <a:pt x="452" y="276"/>
                </a:cubicBezTo>
                <a:cubicBezTo>
                  <a:pt x="481" y="256"/>
                  <a:pt x="509" y="235"/>
                  <a:pt x="539" y="217"/>
                </a:cubicBezTo>
                <a:cubicBezTo>
                  <a:pt x="553" y="209"/>
                  <a:pt x="565" y="199"/>
                  <a:pt x="578" y="190"/>
                </a:cubicBezTo>
                <a:cubicBezTo>
                  <a:pt x="583" y="186"/>
                  <a:pt x="588" y="182"/>
                  <a:pt x="593" y="178"/>
                </a:cubicBezTo>
                <a:cubicBezTo>
                  <a:pt x="609" y="167"/>
                  <a:pt x="623" y="155"/>
                  <a:pt x="636" y="141"/>
                </a:cubicBezTo>
                <a:cubicBezTo>
                  <a:pt x="639" y="138"/>
                  <a:pt x="642" y="134"/>
                  <a:pt x="645" y="129"/>
                </a:cubicBezTo>
                <a:cubicBezTo>
                  <a:pt x="649" y="123"/>
                  <a:pt x="647" y="115"/>
                  <a:pt x="642" y="110"/>
                </a:cubicBezTo>
                <a:cubicBezTo>
                  <a:pt x="638" y="107"/>
                  <a:pt x="634" y="105"/>
                  <a:pt x="630" y="103"/>
                </a:cubicBezTo>
                <a:cubicBezTo>
                  <a:pt x="601" y="87"/>
                  <a:pt x="573" y="70"/>
                  <a:pt x="542" y="59"/>
                </a:cubicBezTo>
                <a:cubicBezTo>
                  <a:pt x="533" y="56"/>
                  <a:pt x="524" y="53"/>
                  <a:pt x="515" y="49"/>
                </a:cubicBezTo>
                <a:cubicBezTo>
                  <a:pt x="484" y="34"/>
                  <a:pt x="451" y="25"/>
                  <a:pt x="419" y="14"/>
                </a:cubicBezTo>
                <a:cubicBezTo>
                  <a:pt x="411" y="11"/>
                  <a:pt x="402" y="10"/>
                  <a:pt x="394" y="11"/>
                </a:cubicBezTo>
                <a:cubicBezTo>
                  <a:pt x="383" y="12"/>
                  <a:pt x="376" y="18"/>
                  <a:pt x="370" y="26"/>
                </a:cubicBezTo>
                <a:cubicBezTo>
                  <a:pt x="366" y="34"/>
                  <a:pt x="362" y="42"/>
                  <a:pt x="361" y="52"/>
                </a:cubicBezTo>
                <a:cubicBezTo>
                  <a:pt x="360" y="56"/>
                  <a:pt x="359" y="60"/>
                  <a:pt x="358" y="63"/>
                </a:cubicBezTo>
                <a:cubicBezTo>
                  <a:pt x="357" y="67"/>
                  <a:pt x="355" y="69"/>
                  <a:pt x="352" y="68"/>
                </a:cubicBezTo>
                <a:cubicBezTo>
                  <a:pt x="341" y="68"/>
                  <a:pt x="331" y="68"/>
                  <a:pt x="321" y="68"/>
                </a:cubicBezTo>
                <a:cubicBezTo>
                  <a:pt x="295" y="67"/>
                  <a:pt x="270" y="66"/>
                  <a:pt x="244" y="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HappyZcool-2016" panose="02010600030101010101" pitchFamily="2" charset="-122"/>
              <a:ea typeface="HappyZcool-2016" panose="02010600030101010101" pitchFamily="2" charset="-122"/>
              <a:sym typeface="HappyZcool-2016" panose="02010600030101010101" pitchFamily="2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F7EF7B3-A81D-4464-A577-FD93CCEF2297}"/>
              </a:ext>
            </a:extLst>
          </p:cNvPr>
          <p:cNvSpPr txBox="1"/>
          <p:nvPr/>
        </p:nvSpPr>
        <p:spPr>
          <a:xfrm>
            <a:off x="1866315" y="229413"/>
            <a:ext cx="2695205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2800" dirty="0">
                <a:solidFill>
                  <a:schemeClr val="accent2"/>
                </a:solidFill>
                <a:latin typeface="中国式手写风" panose="02000500000000000000" pitchFamily="2" charset="-122"/>
                <a:ea typeface="中国式手写风" panose="02000500000000000000" pitchFamily="2" charset="-122"/>
              </a:rPr>
              <a:t>项目计划</a:t>
            </a:r>
          </a:p>
        </p:txBody>
      </p:sp>
    </p:spTree>
    <p:extLst>
      <p:ext uri="{BB962C8B-B14F-4D97-AF65-F5344CB8AC3E}">
        <p14:creationId xmlns:p14="http://schemas.microsoft.com/office/powerpoint/2010/main" val="334279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id="{B693FD31-AE0D-4528-8F98-2BC7E7585463}"/>
              </a:ext>
            </a:extLst>
          </p:cNvPr>
          <p:cNvSpPr>
            <a:spLocks noEditPoints="1"/>
          </p:cNvSpPr>
          <p:nvPr/>
        </p:nvSpPr>
        <p:spPr bwMode="auto">
          <a:xfrm>
            <a:off x="330203" y="203363"/>
            <a:ext cx="1493820" cy="751980"/>
          </a:xfrm>
          <a:custGeom>
            <a:avLst/>
            <a:gdLst>
              <a:gd name="T0" fmla="*/ 192 w 661"/>
              <a:gd name="T1" fmla="*/ 308 h 330"/>
              <a:gd name="T2" fmla="*/ 21 w 661"/>
              <a:gd name="T3" fmla="*/ 275 h 330"/>
              <a:gd name="T4" fmla="*/ 32 w 661"/>
              <a:gd name="T5" fmla="*/ 90 h 330"/>
              <a:gd name="T6" fmla="*/ 156 w 661"/>
              <a:gd name="T7" fmla="*/ 61 h 330"/>
              <a:gd name="T8" fmla="*/ 354 w 661"/>
              <a:gd name="T9" fmla="*/ 55 h 330"/>
              <a:gd name="T10" fmla="*/ 568 w 661"/>
              <a:gd name="T11" fmla="*/ 63 h 330"/>
              <a:gd name="T12" fmla="*/ 656 w 661"/>
              <a:gd name="T13" fmla="*/ 126 h 330"/>
              <a:gd name="T14" fmla="*/ 502 w 661"/>
              <a:gd name="T15" fmla="*/ 278 h 330"/>
              <a:gd name="T16" fmla="*/ 356 w 661"/>
              <a:gd name="T17" fmla="*/ 288 h 330"/>
              <a:gd name="T18" fmla="*/ 141 w 661"/>
              <a:gd name="T19" fmla="*/ 129 h 330"/>
              <a:gd name="T20" fmla="*/ 338 w 661"/>
              <a:gd name="T21" fmla="*/ 178 h 330"/>
              <a:gd name="T22" fmla="*/ 338 w 661"/>
              <a:gd name="T23" fmla="*/ 178 h 330"/>
              <a:gd name="T24" fmla="*/ 372 w 661"/>
              <a:gd name="T25" fmla="*/ 166 h 330"/>
              <a:gd name="T26" fmla="*/ 399 w 661"/>
              <a:gd name="T27" fmla="*/ 171 h 330"/>
              <a:gd name="T28" fmla="*/ 397 w 661"/>
              <a:gd name="T29" fmla="*/ 165 h 330"/>
              <a:gd name="T30" fmla="*/ 144 w 661"/>
              <a:gd name="T31" fmla="*/ 175 h 330"/>
              <a:gd name="T32" fmla="*/ 147 w 661"/>
              <a:gd name="T33" fmla="*/ 148 h 330"/>
              <a:gd name="T34" fmla="*/ 342 w 661"/>
              <a:gd name="T35" fmla="*/ 104 h 330"/>
              <a:gd name="T36" fmla="*/ 343 w 661"/>
              <a:gd name="T37" fmla="*/ 148 h 330"/>
              <a:gd name="T38" fmla="*/ 396 w 661"/>
              <a:gd name="T39" fmla="*/ 144 h 330"/>
              <a:gd name="T40" fmla="*/ 397 w 661"/>
              <a:gd name="T41" fmla="*/ 99 h 330"/>
              <a:gd name="T42" fmla="*/ 403 w 661"/>
              <a:gd name="T43" fmla="*/ 102 h 330"/>
              <a:gd name="T44" fmla="*/ 375 w 661"/>
              <a:gd name="T45" fmla="*/ 105 h 330"/>
              <a:gd name="T46" fmla="*/ 370 w 661"/>
              <a:gd name="T47" fmla="*/ 148 h 330"/>
              <a:gd name="T48" fmla="*/ 362 w 661"/>
              <a:gd name="T49" fmla="*/ 126 h 330"/>
              <a:gd name="T50" fmla="*/ 256 w 661"/>
              <a:gd name="T51" fmla="*/ 170 h 330"/>
              <a:gd name="T52" fmla="*/ 256 w 661"/>
              <a:gd name="T53" fmla="*/ 130 h 330"/>
              <a:gd name="T54" fmla="*/ 229 w 661"/>
              <a:gd name="T55" fmla="*/ 148 h 330"/>
              <a:gd name="T56" fmla="*/ 243 w 661"/>
              <a:gd name="T57" fmla="*/ 135 h 330"/>
              <a:gd name="T58" fmla="*/ 127 w 661"/>
              <a:gd name="T59" fmla="*/ 237 h 330"/>
              <a:gd name="T60" fmla="*/ 252 w 661"/>
              <a:gd name="T61" fmla="*/ 214 h 330"/>
              <a:gd name="T62" fmla="*/ 124 w 661"/>
              <a:gd name="T63" fmla="*/ 245 h 330"/>
              <a:gd name="T64" fmla="*/ 275 w 661"/>
              <a:gd name="T65" fmla="*/ 173 h 330"/>
              <a:gd name="T66" fmla="*/ 316 w 661"/>
              <a:gd name="T67" fmla="*/ 144 h 330"/>
              <a:gd name="T68" fmla="*/ 308 w 661"/>
              <a:gd name="T69" fmla="*/ 177 h 330"/>
              <a:gd name="T70" fmla="*/ 276 w 661"/>
              <a:gd name="T71" fmla="*/ 155 h 330"/>
              <a:gd name="T72" fmla="*/ 207 w 661"/>
              <a:gd name="T73" fmla="*/ 103 h 330"/>
              <a:gd name="T74" fmla="*/ 203 w 661"/>
              <a:gd name="T75" fmla="*/ 161 h 330"/>
              <a:gd name="T76" fmla="*/ 197 w 661"/>
              <a:gd name="T77" fmla="*/ 169 h 330"/>
              <a:gd name="T78" fmla="*/ 161 w 661"/>
              <a:gd name="T79" fmla="*/ 155 h 330"/>
              <a:gd name="T80" fmla="*/ 199 w 661"/>
              <a:gd name="T81" fmla="*/ 111 h 330"/>
              <a:gd name="T82" fmla="*/ 185 w 661"/>
              <a:gd name="T83" fmla="*/ 143 h 330"/>
              <a:gd name="T84" fmla="*/ 195 w 661"/>
              <a:gd name="T85" fmla="*/ 154 h 330"/>
              <a:gd name="T86" fmla="*/ 206 w 661"/>
              <a:gd name="T87" fmla="*/ 208 h 330"/>
              <a:gd name="T88" fmla="*/ 98 w 661"/>
              <a:gd name="T89" fmla="*/ 222 h 330"/>
              <a:gd name="T90" fmla="*/ 287 w 661"/>
              <a:gd name="T91" fmla="*/ 193 h 330"/>
              <a:gd name="T92" fmla="*/ 181 w 661"/>
              <a:gd name="T93" fmla="*/ 65 h 330"/>
              <a:gd name="T94" fmla="*/ 35 w 661"/>
              <a:gd name="T95" fmla="*/ 98 h 330"/>
              <a:gd name="T96" fmla="*/ 87 w 661"/>
              <a:gd name="T97" fmla="*/ 289 h 330"/>
              <a:gd name="T98" fmla="*/ 353 w 661"/>
              <a:gd name="T99" fmla="*/ 232 h 330"/>
              <a:gd name="T100" fmla="*/ 363 w 661"/>
              <a:gd name="T101" fmla="*/ 297 h 330"/>
              <a:gd name="T102" fmla="*/ 539 w 661"/>
              <a:gd name="T103" fmla="*/ 217 h 330"/>
              <a:gd name="T104" fmla="*/ 645 w 661"/>
              <a:gd name="T105" fmla="*/ 129 h 330"/>
              <a:gd name="T106" fmla="*/ 515 w 661"/>
              <a:gd name="T107" fmla="*/ 49 h 330"/>
              <a:gd name="T108" fmla="*/ 361 w 661"/>
              <a:gd name="T109" fmla="*/ 52 h 330"/>
              <a:gd name="T110" fmla="*/ 244 w 661"/>
              <a:gd name="T111" fmla="*/ 65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61" h="330">
                <a:moveTo>
                  <a:pt x="357" y="264"/>
                </a:moveTo>
                <a:cubicBezTo>
                  <a:pt x="343" y="268"/>
                  <a:pt x="330" y="272"/>
                  <a:pt x="317" y="275"/>
                </a:cubicBezTo>
                <a:cubicBezTo>
                  <a:pt x="295" y="281"/>
                  <a:pt x="273" y="287"/>
                  <a:pt x="251" y="293"/>
                </a:cubicBezTo>
                <a:cubicBezTo>
                  <a:pt x="231" y="298"/>
                  <a:pt x="212" y="304"/>
                  <a:pt x="192" y="308"/>
                </a:cubicBezTo>
                <a:cubicBezTo>
                  <a:pt x="164" y="313"/>
                  <a:pt x="136" y="319"/>
                  <a:pt x="107" y="319"/>
                </a:cubicBezTo>
                <a:cubicBezTo>
                  <a:pt x="99" y="319"/>
                  <a:pt x="90" y="318"/>
                  <a:pt x="82" y="317"/>
                </a:cubicBezTo>
                <a:cubicBezTo>
                  <a:pt x="69" y="316"/>
                  <a:pt x="58" y="310"/>
                  <a:pt x="48" y="301"/>
                </a:cubicBezTo>
                <a:cubicBezTo>
                  <a:pt x="39" y="292"/>
                  <a:pt x="29" y="285"/>
                  <a:pt x="21" y="275"/>
                </a:cubicBezTo>
                <a:cubicBezTo>
                  <a:pt x="8" y="261"/>
                  <a:pt x="3" y="244"/>
                  <a:pt x="1" y="226"/>
                </a:cubicBezTo>
                <a:cubicBezTo>
                  <a:pt x="0" y="215"/>
                  <a:pt x="1" y="203"/>
                  <a:pt x="1" y="191"/>
                </a:cubicBezTo>
                <a:cubicBezTo>
                  <a:pt x="1" y="164"/>
                  <a:pt x="7" y="137"/>
                  <a:pt x="19" y="112"/>
                </a:cubicBezTo>
                <a:cubicBezTo>
                  <a:pt x="23" y="105"/>
                  <a:pt x="27" y="97"/>
                  <a:pt x="32" y="90"/>
                </a:cubicBezTo>
                <a:cubicBezTo>
                  <a:pt x="36" y="84"/>
                  <a:pt x="43" y="81"/>
                  <a:pt x="49" y="78"/>
                </a:cubicBezTo>
                <a:cubicBezTo>
                  <a:pt x="63" y="71"/>
                  <a:pt x="79" y="68"/>
                  <a:pt x="95" y="67"/>
                </a:cubicBezTo>
                <a:cubicBezTo>
                  <a:pt x="103" y="66"/>
                  <a:pt x="112" y="64"/>
                  <a:pt x="120" y="64"/>
                </a:cubicBezTo>
                <a:cubicBezTo>
                  <a:pt x="132" y="62"/>
                  <a:pt x="144" y="61"/>
                  <a:pt x="156" y="61"/>
                </a:cubicBezTo>
                <a:cubicBezTo>
                  <a:pt x="202" y="59"/>
                  <a:pt x="247" y="59"/>
                  <a:pt x="292" y="61"/>
                </a:cubicBezTo>
                <a:cubicBezTo>
                  <a:pt x="306" y="61"/>
                  <a:pt x="320" y="62"/>
                  <a:pt x="334" y="63"/>
                </a:cubicBezTo>
                <a:cubicBezTo>
                  <a:pt x="338" y="63"/>
                  <a:pt x="341" y="63"/>
                  <a:pt x="345" y="63"/>
                </a:cubicBezTo>
                <a:cubicBezTo>
                  <a:pt x="351" y="62"/>
                  <a:pt x="353" y="61"/>
                  <a:pt x="354" y="55"/>
                </a:cubicBezTo>
                <a:cubicBezTo>
                  <a:pt x="356" y="46"/>
                  <a:pt x="358" y="37"/>
                  <a:pt x="362" y="29"/>
                </a:cubicBezTo>
                <a:cubicBezTo>
                  <a:pt x="372" y="8"/>
                  <a:pt x="391" y="0"/>
                  <a:pt x="412" y="5"/>
                </a:cubicBezTo>
                <a:cubicBezTo>
                  <a:pt x="426" y="8"/>
                  <a:pt x="439" y="13"/>
                  <a:pt x="452" y="17"/>
                </a:cubicBezTo>
                <a:cubicBezTo>
                  <a:pt x="491" y="30"/>
                  <a:pt x="529" y="47"/>
                  <a:pt x="568" y="63"/>
                </a:cubicBezTo>
                <a:cubicBezTo>
                  <a:pt x="582" y="68"/>
                  <a:pt x="596" y="76"/>
                  <a:pt x="610" y="84"/>
                </a:cubicBezTo>
                <a:cubicBezTo>
                  <a:pt x="620" y="89"/>
                  <a:pt x="630" y="95"/>
                  <a:pt x="640" y="100"/>
                </a:cubicBezTo>
                <a:cubicBezTo>
                  <a:pt x="650" y="105"/>
                  <a:pt x="655" y="113"/>
                  <a:pt x="655" y="123"/>
                </a:cubicBezTo>
                <a:cubicBezTo>
                  <a:pt x="655" y="124"/>
                  <a:pt x="655" y="125"/>
                  <a:pt x="656" y="126"/>
                </a:cubicBezTo>
                <a:cubicBezTo>
                  <a:pt x="661" y="147"/>
                  <a:pt x="653" y="162"/>
                  <a:pt x="639" y="175"/>
                </a:cubicBezTo>
                <a:cubicBezTo>
                  <a:pt x="626" y="186"/>
                  <a:pt x="614" y="198"/>
                  <a:pt x="600" y="207"/>
                </a:cubicBezTo>
                <a:cubicBezTo>
                  <a:pt x="598" y="208"/>
                  <a:pt x="596" y="210"/>
                  <a:pt x="594" y="211"/>
                </a:cubicBezTo>
                <a:cubicBezTo>
                  <a:pt x="566" y="237"/>
                  <a:pt x="533" y="257"/>
                  <a:pt x="502" y="278"/>
                </a:cubicBezTo>
                <a:cubicBezTo>
                  <a:pt x="496" y="282"/>
                  <a:pt x="490" y="286"/>
                  <a:pt x="484" y="290"/>
                </a:cubicBezTo>
                <a:cubicBezTo>
                  <a:pt x="462" y="304"/>
                  <a:pt x="439" y="315"/>
                  <a:pt x="415" y="325"/>
                </a:cubicBezTo>
                <a:cubicBezTo>
                  <a:pt x="402" y="330"/>
                  <a:pt x="389" y="329"/>
                  <a:pt x="377" y="323"/>
                </a:cubicBezTo>
                <a:cubicBezTo>
                  <a:pt x="362" y="317"/>
                  <a:pt x="355" y="304"/>
                  <a:pt x="356" y="288"/>
                </a:cubicBezTo>
                <a:cubicBezTo>
                  <a:pt x="357" y="283"/>
                  <a:pt x="357" y="277"/>
                  <a:pt x="358" y="271"/>
                </a:cubicBezTo>
                <a:cubicBezTo>
                  <a:pt x="358" y="269"/>
                  <a:pt x="357" y="267"/>
                  <a:pt x="357" y="264"/>
                </a:cubicBezTo>
                <a:close/>
                <a:moveTo>
                  <a:pt x="144" y="136"/>
                </a:moveTo>
                <a:cubicBezTo>
                  <a:pt x="142" y="132"/>
                  <a:pt x="141" y="131"/>
                  <a:pt x="141" y="129"/>
                </a:cubicBezTo>
                <a:cubicBezTo>
                  <a:pt x="141" y="127"/>
                  <a:pt x="141" y="125"/>
                  <a:pt x="144" y="125"/>
                </a:cubicBezTo>
                <a:cubicBezTo>
                  <a:pt x="147" y="125"/>
                  <a:pt x="147" y="127"/>
                  <a:pt x="147" y="129"/>
                </a:cubicBezTo>
                <a:cubicBezTo>
                  <a:pt x="147" y="131"/>
                  <a:pt x="146" y="132"/>
                  <a:pt x="144" y="136"/>
                </a:cubicBezTo>
                <a:close/>
                <a:moveTo>
                  <a:pt x="338" y="178"/>
                </a:moveTo>
                <a:cubicBezTo>
                  <a:pt x="336" y="175"/>
                  <a:pt x="334" y="174"/>
                  <a:pt x="333" y="172"/>
                </a:cubicBezTo>
                <a:cubicBezTo>
                  <a:pt x="332" y="169"/>
                  <a:pt x="334" y="167"/>
                  <a:pt x="337" y="167"/>
                </a:cubicBezTo>
                <a:cubicBezTo>
                  <a:pt x="340" y="166"/>
                  <a:pt x="344" y="168"/>
                  <a:pt x="343" y="170"/>
                </a:cubicBezTo>
                <a:cubicBezTo>
                  <a:pt x="342" y="173"/>
                  <a:pt x="340" y="175"/>
                  <a:pt x="338" y="178"/>
                </a:cubicBezTo>
                <a:close/>
                <a:moveTo>
                  <a:pt x="361" y="175"/>
                </a:moveTo>
                <a:cubicBezTo>
                  <a:pt x="361" y="173"/>
                  <a:pt x="360" y="172"/>
                  <a:pt x="361" y="171"/>
                </a:cubicBezTo>
                <a:cubicBezTo>
                  <a:pt x="363" y="169"/>
                  <a:pt x="366" y="167"/>
                  <a:pt x="369" y="164"/>
                </a:cubicBezTo>
                <a:cubicBezTo>
                  <a:pt x="369" y="164"/>
                  <a:pt x="372" y="165"/>
                  <a:pt x="372" y="166"/>
                </a:cubicBezTo>
                <a:cubicBezTo>
                  <a:pt x="373" y="171"/>
                  <a:pt x="369" y="176"/>
                  <a:pt x="364" y="177"/>
                </a:cubicBezTo>
                <a:cubicBezTo>
                  <a:pt x="363" y="177"/>
                  <a:pt x="362" y="175"/>
                  <a:pt x="361" y="175"/>
                </a:cubicBezTo>
                <a:close/>
                <a:moveTo>
                  <a:pt x="400" y="168"/>
                </a:moveTo>
                <a:cubicBezTo>
                  <a:pt x="399" y="169"/>
                  <a:pt x="399" y="170"/>
                  <a:pt x="399" y="171"/>
                </a:cubicBezTo>
                <a:cubicBezTo>
                  <a:pt x="397" y="174"/>
                  <a:pt x="397" y="178"/>
                  <a:pt x="392" y="178"/>
                </a:cubicBezTo>
                <a:cubicBezTo>
                  <a:pt x="391" y="178"/>
                  <a:pt x="390" y="177"/>
                  <a:pt x="390" y="176"/>
                </a:cubicBezTo>
                <a:cubicBezTo>
                  <a:pt x="388" y="172"/>
                  <a:pt x="389" y="167"/>
                  <a:pt x="393" y="165"/>
                </a:cubicBezTo>
                <a:cubicBezTo>
                  <a:pt x="394" y="164"/>
                  <a:pt x="396" y="164"/>
                  <a:pt x="397" y="165"/>
                </a:cubicBezTo>
                <a:cubicBezTo>
                  <a:pt x="398" y="165"/>
                  <a:pt x="399" y="167"/>
                  <a:pt x="400" y="168"/>
                </a:cubicBezTo>
                <a:close/>
                <a:moveTo>
                  <a:pt x="149" y="150"/>
                </a:moveTo>
                <a:cubicBezTo>
                  <a:pt x="148" y="152"/>
                  <a:pt x="148" y="154"/>
                  <a:pt x="147" y="156"/>
                </a:cubicBezTo>
                <a:cubicBezTo>
                  <a:pt x="146" y="162"/>
                  <a:pt x="143" y="168"/>
                  <a:pt x="144" y="175"/>
                </a:cubicBezTo>
                <a:cubicBezTo>
                  <a:pt x="144" y="178"/>
                  <a:pt x="142" y="180"/>
                  <a:pt x="139" y="179"/>
                </a:cubicBezTo>
                <a:cubicBezTo>
                  <a:pt x="136" y="178"/>
                  <a:pt x="135" y="176"/>
                  <a:pt x="136" y="173"/>
                </a:cubicBezTo>
                <a:cubicBezTo>
                  <a:pt x="139" y="165"/>
                  <a:pt x="142" y="157"/>
                  <a:pt x="145" y="149"/>
                </a:cubicBezTo>
                <a:cubicBezTo>
                  <a:pt x="145" y="149"/>
                  <a:pt x="146" y="148"/>
                  <a:pt x="147" y="148"/>
                </a:cubicBezTo>
                <a:cubicBezTo>
                  <a:pt x="148" y="148"/>
                  <a:pt x="148" y="149"/>
                  <a:pt x="149" y="150"/>
                </a:cubicBezTo>
                <a:close/>
                <a:moveTo>
                  <a:pt x="337" y="125"/>
                </a:moveTo>
                <a:cubicBezTo>
                  <a:pt x="338" y="119"/>
                  <a:pt x="339" y="112"/>
                  <a:pt x="340" y="106"/>
                </a:cubicBezTo>
                <a:cubicBezTo>
                  <a:pt x="340" y="105"/>
                  <a:pt x="341" y="104"/>
                  <a:pt x="342" y="104"/>
                </a:cubicBezTo>
                <a:cubicBezTo>
                  <a:pt x="343" y="105"/>
                  <a:pt x="345" y="105"/>
                  <a:pt x="345" y="106"/>
                </a:cubicBezTo>
                <a:cubicBezTo>
                  <a:pt x="346" y="109"/>
                  <a:pt x="346" y="112"/>
                  <a:pt x="346" y="115"/>
                </a:cubicBezTo>
                <a:cubicBezTo>
                  <a:pt x="344" y="124"/>
                  <a:pt x="344" y="134"/>
                  <a:pt x="345" y="143"/>
                </a:cubicBezTo>
                <a:cubicBezTo>
                  <a:pt x="345" y="145"/>
                  <a:pt x="346" y="148"/>
                  <a:pt x="343" y="148"/>
                </a:cubicBezTo>
                <a:cubicBezTo>
                  <a:pt x="341" y="147"/>
                  <a:pt x="339" y="145"/>
                  <a:pt x="339" y="143"/>
                </a:cubicBezTo>
                <a:cubicBezTo>
                  <a:pt x="338" y="137"/>
                  <a:pt x="338" y="131"/>
                  <a:pt x="337" y="125"/>
                </a:cubicBezTo>
                <a:close/>
                <a:moveTo>
                  <a:pt x="403" y="102"/>
                </a:moveTo>
                <a:cubicBezTo>
                  <a:pt x="401" y="116"/>
                  <a:pt x="398" y="130"/>
                  <a:pt x="396" y="144"/>
                </a:cubicBezTo>
                <a:cubicBezTo>
                  <a:pt x="396" y="144"/>
                  <a:pt x="395" y="145"/>
                  <a:pt x="394" y="145"/>
                </a:cubicBezTo>
                <a:cubicBezTo>
                  <a:pt x="393" y="145"/>
                  <a:pt x="392" y="144"/>
                  <a:pt x="392" y="143"/>
                </a:cubicBezTo>
                <a:cubicBezTo>
                  <a:pt x="391" y="143"/>
                  <a:pt x="391" y="141"/>
                  <a:pt x="391" y="140"/>
                </a:cubicBezTo>
                <a:cubicBezTo>
                  <a:pt x="393" y="127"/>
                  <a:pt x="395" y="113"/>
                  <a:pt x="397" y="99"/>
                </a:cubicBezTo>
                <a:cubicBezTo>
                  <a:pt x="397" y="98"/>
                  <a:pt x="398" y="97"/>
                  <a:pt x="399" y="96"/>
                </a:cubicBezTo>
                <a:cubicBezTo>
                  <a:pt x="399" y="96"/>
                  <a:pt x="401" y="95"/>
                  <a:pt x="401" y="95"/>
                </a:cubicBezTo>
                <a:cubicBezTo>
                  <a:pt x="402" y="96"/>
                  <a:pt x="403" y="97"/>
                  <a:pt x="403" y="97"/>
                </a:cubicBezTo>
                <a:cubicBezTo>
                  <a:pt x="403" y="99"/>
                  <a:pt x="403" y="100"/>
                  <a:pt x="403" y="102"/>
                </a:cubicBezTo>
                <a:close/>
                <a:moveTo>
                  <a:pt x="362" y="126"/>
                </a:moveTo>
                <a:cubicBezTo>
                  <a:pt x="364" y="118"/>
                  <a:pt x="366" y="110"/>
                  <a:pt x="368" y="102"/>
                </a:cubicBezTo>
                <a:cubicBezTo>
                  <a:pt x="369" y="100"/>
                  <a:pt x="371" y="97"/>
                  <a:pt x="373" y="98"/>
                </a:cubicBezTo>
                <a:cubicBezTo>
                  <a:pt x="375" y="99"/>
                  <a:pt x="374" y="103"/>
                  <a:pt x="375" y="105"/>
                </a:cubicBezTo>
                <a:cubicBezTo>
                  <a:pt x="375" y="106"/>
                  <a:pt x="374" y="107"/>
                  <a:pt x="374" y="108"/>
                </a:cubicBezTo>
                <a:cubicBezTo>
                  <a:pt x="369" y="119"/>
                  <a:pt x="369" y="130"/>
                  <a:pt x="372" y="141"/>
                </a:cubicBezTo>
                <a:cubicBezTo>
                  <a:pt x="372" y="142"/>
                  <a:pt x="372" y="143"/>
                  <a:pt x="372" y="144"/>
                </a:cubicBezTo>
                <a:cubicBezTo>
                  <a:pt x="372" y="146"/>
                  <a:pt x="373" y="148"/>
                  <a:pt x="370" y="148"/>
                </a:cubicBezTo>
                <a:cubicBezTo>
                  <a:pt x="369" y="148"/>
                  <a:pt x="367" y="147"/>
                  <a:pt x="367" y="145"/>
                </a:cubicBezTo>
                <a:cubicBezTo>
                  <a:pt x="365" y="140"/>
                  <a:pt x="364" y="135"/>
                  <a:pt x="363" y="129"/>
                </a:cubicBezTo>
                <a:cubicBezTo>
                  <a:pt x="363" y="128"/>
                  <a:pt x="363" y="127"/>
                  <a:pt x="363" y="126"/>
                </a:cubicBezTo>
                <a:cubicBezTo>
                  <a:pt x="363" y="126"/>
                  <a:pt x="363" y="126"/>
                  <a:pt x="362" y="126"/>
                </a:cubicBezTo>
                <a:close/>
                <a:moveTo>
                  <a:pt x="229" y="159"/>
                </a:moveTo>
                <a:cubicBezTo>
                  <a:pt x="229" y="163"/>
                  <a:pt x="232" y="165"/>
                  <a:pt x="235" y="166"/>
                </a:cubicBezTo>
                <a:cubicBezTo>
                  <a:pt x="240" y="168"/>
                  <a:pt x="245" y="168"/>
                  <a:pt x="250" y="169"/>
                </a:cubicBezTo>
                <a:cubicBezTo>
                  <a:pt x="252" y="169"/>
                  <a:pt x="256" y="166"/>
                  <a:pt x="256" y="170"/>
                </a:cubicBezTo>
                <a:cubicBezTo>
                  <a:pt x="256" y="171"/>
                  <a:pt x="252" y="173"/>
                  <a:pt x="250" y="174"/>
                </a:cubicBezTo>
                <a:cubicBezTo>
                  <a:pt x="244" y="174"/>
                  <a:pt x="239" y="175"/>
                  <a:pt x="233" y="173"/>
                </a:cubicBezTo>
                <a:cubicBezTo>
                  <a:pt x="221" y="170"/>
                  <a:pt x="216" y="158"/>
                  <a:pt x="222" y="147"/>
                </a:cubicBezTo>
                <a:cubicBezTo>
                  <a:pt x="229" y="132"/>
                  <a:pt x="242" y="126"/>
                  <a:pt x="256" y="130"/>
                </a:cubicBezTo>
                <a:cubicBezTo>
                  <a:pt x="261" y="131"/>
                  <a:pt x="263" y="135"/>
                  <a:pt x="261" y="139"/>
                </a:cubicBezTo>
                <a:cubicBezTo>
                  <a:pt x="260" y="142"/>
                  <a:pt x="257" y="145"/>
                  <a:pt x="255" y="147"/>
                </a:cubicBezTo>
                <a:cubicBezTo>
                  <a:pt x="249" y="153"/>
                  <a:pt x="240" y="156"/>
                  <a:pt x="229" y="159"/>
                </a:cubicBezTo>
                <a:close/>
                <a:moveTo>
                  <a:pt x="229" y="148"/>
                </a:moveTo>
                <a:cubicBezTo>
                  <a:pt x="230" y="149"/>
                  <a:pt x="231" y="150"/>
                  <a:pt x="232" y="150"/>
                </a:cubicBezTo>
                <a:cubicBezTo>
                  <a:pt x="238" y="151"/>
                  <a:pt x="243" y="148"/>
                  <a:pt x="247" y="145"/>
                </a:cubicBezTo>
                <a:cubicBezTo>
                  <a:pt x="250" y="143"/>
                  <a:pt x="253" y="142"/>
                  <a:pt x="253" y="138"/>
                </a:cubicBezTo>
                <a:cubicBezTo>
                  <a:pt x="252" y="136"/>
                  <a:pt x="247" y="134"/>
                  <a:pt x="243" y="135"/>
                </a:cubicBezTo>
                <a:cubicBezTo>
                  <a:pt x="237" y="137"/>
                  <a:pt x="233" y="140"/>
                  <a:pt x="230" y="146"/>
                </a:cubicBezTo>
                <a:cubicBezTo>
                  <a:pt x="229" y="146"/>
                  <a:pt x="229" y="147"/>
                  <a:pt x="229" y="148"/>
                </a:cubicBezTo>
                <a:close/>
                <a:moveTo>
                  <a:pt x="111" y="246"/>
                </a:moveTo>
                <a:cubicBezTo>
                  <a:pt x="117" y="240"/>
                  <a:pt x="123" y="239"/>
                  <a:pt x="127" y="237"/>
                </a:cubicBezTo>
                <a:cubicBezTo>
                  <a:pt x="144" y="233"/>
                  <a:pt x="161" y="229"/>
                  <a:pt x="177" y="225"/>
                </a:cubicBezTo>
                <a:cubicBezTo>
                  <a:pt x="200" y="221"/>
                  <a:pt x="222" y="217"/>
                  <a:pt x="245" y="213"/>
                </a:cubicBezTo>
                <a:cubicBezTo>
                  <a:pt x="247" y="212"/>
                  <a:pt x="249" y="212"/>
                  <a:pt x="251" y="213"/>
                </a:cubicBezTo>
                <a:cubicBezTo>
                  <a:pt x="251" y="213"/>
                  <a:pt x="252" y="214"/>
                  <a:pt x="252" y="214"/>
                </a:cubicBezTo>
                <a:cubicBezTo>
                  <a:pt x="252" y="215"/>
                  <a:pt x="252" y="217"/>
                  <a:pt x="251" y="217"/>
                </a:cubicBezTo>
                <a:cubicBezTo>
                  <a:pt x="248" y="218"/>
                  <a:pt x="244" y="219"/>
                  <a:pt x="241" y="220"/>
                </a:cubicBezTo>
                <a:cubicBezTo>
                  <a:pt x="228" y="222"/>
                  <a:pt x="215" y="224"/>
                  <a:pt x="202" y="227"/>
                </a:cubicBezTo>
                <a:cubicBezTo>
                  <a:pt x="176" y="232"/>
                  <a:pt x="150" y="239"/>
                  <a:pt x="124" y="245"/>
                </a:cubicBezTo>
                <a:cubicBezTo>
                  <a:pt x="121" y="245"/>
                  <a:pt x="118" y="245"/>
                  <a:pt x="111" y="246"/>
                </a:cubicBezTo>
                <a:close/>
                <a:moveTo>
                  <a:pt x="299" y="167"/>
                </a:moveTo>
                <a:cubicBezTo>
                  <a:pt x="295" y="169"/>
                  <a:pt x="291" y="171"/>
                  <a:pt x="287" y="173"/>
                </a:cubicBezTo>
                <a:cubicBezTo>
                  <a:pt x="283" y="174"/>
                  <a:pt x="278" y="174"/>
                  <a:pt x="275" y="173"/>
                </a:cubicBezTo>
                <a:cubicBezTo>
                  <a:pt x="268" y="171"/>
                  <a:pt x="265" y="164"/>
                  <a:pt x="268" y="157"/>
                </a:cubicBezTo>
                <a:cubicBezTo>
                  <a:pt x="277" y="144"/>
                  <a:pt x="289" y="137"/>
                  <a:pt x="304" y="134"/>
                </a:cubicBezTo>
                <a:cubicBezTo>
                  <a:pt x="306" y="133"/>
                  <a:pt x="309" y="133"/>
                  <a:pt x="311" y="134"/>
                </a:cubicBezTo>
                <a:cubicBezTo>
                  <a:pt x="316" y="135"/>
                  <a:pt x="318" y="140"/>
                  <a:pt x="316" y="144"/>
                </a:cubicBezTo>
                <a:cubicBezTo>
                  <a:pt x="316" y="146"/>
                  <a:pt x="315" y="147"/>
                  <a:pt x="314" y="149"/>
                </a:cubicBezTo>
                <a:cubicBezTo>
                  <a:pt x="310" y="157"/>
                  <a:pt x="306" y="165"/>
                  <a:pt x="313" y="174"/>
                </a:cubicBezTo>
                <a:cubicBezTo>
                  <a:pt x="313" y="174"/>
                  <a:pt x="313" y="176"/>
                  <a:pt x="312" y="176"/>
                </a:cubicBezTo>
                <a:cubicBezTo>
                  <a:pt x="311" y="177"/>
                  <a:pt x="309" y="178"/>
                  <a:pt x="308" y="177"/>
                </a:cubicBezTo>
                <a:cubicBezTo>
                  <a:pt x="305" y="174"/>
                  <a:pt x="303" y="170"/>
                  <a:pt x="299" y="167"/>
                </a:cubicBezTo>
                <a:close/>
                <a:moveTo>
                  <a:pt x="303" y="143"/>
                </a:moveTo>
                <a:cubicBezTo>
                  <a:pt x="303" y="141"/>
                  <a:pt x="301" y="139"/>
                  <a:pt x="298" y="140"/>
                </a:cubicBezTo>
                <a:cubicBezTo>
                  <a:pt x="289" y="143"/>
                  <a:pt x="282" y="148"/>
                  <a:pt x="276" y="155"/>
                </a:cubicBezTo>
                <a:cubicBezTo>
                  <a:pt x="274" y="158"/>
                  <a:pt x="273" y="161"/>
                  <a:pt x="275" y="164"/>
                </a:cubicBezTo>
                <a:cubicBezTo>
                  <a:pt x="276" y="167"/>
                  <a:pt x="279" y="167"/>
                  <a:pt x="282" y="167"/>
                </a:cubicBezTo>
                <a:cubicBezTo>
                  <a:pt x="294" y="166"/>
                  <a:pt x="303" y="155"/>
                  <a:pt x="303" y="143"/>
                </a:cubicBezTo>
                <a:close/>
                <a:moveTo>
                  <a:pt x="207" y="103"/>
                </a:moveTo>
                <a:cubicBezTo>
                  <a:pt x="202" y="113"/>
                  <a:pt x="203" y="123"/>
                  <a:pt x="203" y="133"/>
                </a:cubicBezTo>
                <a:cubicBezTo>
                  <a:pt x="203" y="134"/>
                  <a:pt x="202" y="135"/>
                  <a:pt x="203" y="136"/>
                </a:cubicBezTo>
                <a:cubicBezTo>
                  <a:pt x="204" y="140"/>
                  <a:pt x="207" y="144"/>
                  <a:pt x="207" y="148"/>
                </a:cubicBezTo>
                <a:cubicBezTo>
                  <a:pt x="207" y="152"/>
                  <a:pt x="204" y="157"/>
                  <a:pt x="203" y="161"/>
                </a:cubicBezTo>
                <a:cubicBezTo>
                  <a:pt x="203" y="163"/>
                  <a:pt x="205" y="165"/>
                  <a:pt x="206" y="168"/>
                </a:cubicBezTo>
                <a:cubicBezTo>
                  <a:pt x="207" y="169"/>
                  <a:pt x="208" y="172"/>
                  <a:pt x="206" y="173"/>
                </a:cubicBezTo>
                <a:cubicBezTo>
                  <a:pt x="204" y="173"/>
                  <a:pt x="202" y="173"/>
                  <a:pt x="200" y="172"/>
                </a:cubicBezTo>
                <a:cubicBezTo>
                  <a:pt x="199" y="172"/>
                  <a:pt x="198" y="170"/>
                  <a:pt x="197" y="169"/>
                </a:cubicBezTo>
                <a:cubicBezTo>
                  <a:pt x="195" y="167"/>
                  <a:pt x="193" y="167"/>
                  <a:pt x="190" y="168"/>
                </a:cubicBezTo>
                <a:cubicBezTo>
                  <a:pt x="186" y="170"/>
                  <a:pt x="181" y="172"/>
                  <a:pt x="176" y="174"/>
                </a:cubicBezTo>
                <a:cubicBezTo>
                  <a:pt x="171" y="175"/>
                  <a:pt x="166" y="174"/>
                  <a:pt x="163" y="170"/>
                </a:cubicBezTo>
                <a:cubicBezTo>
                  <a:pt x="159" y="165"/>
                  <a:pt x="159" y="160"/>
                  <a:pt x="161" y="155"/>
                </a:cubicBezTo>
                <a:cubicBezTo>
                  <a:pt x="163" y="150"/>
                  <a:pt x="167" y="146"/>
                  <a:pt x="172" y="143"/>
                </a:cubicBezTo>
                <a:cubicBezTo>
                  <a:pt x="177" y="140"/>
                  <a:pt x="183" y="138"/>
                  <a:pt x="189" y="135"/>
                </a:cubicBezTo>
                <a:cubicBezTo>
                  <a:pt x="195" y="133"/>
                  <a:pt x="195" y="133"/>
                  <a:pt x="196" y="127"/>
                </a:cubicBezTo>
                <a:cubicBezTo>
                  <a:pt x="197" y="121"/>
                  <a:pt x="197" y="116"/>
                  <a:pt x="199" y="111"/>
                </a:cubicBezTo>
                <a:cubicBezTo>
                  <a:pt x="200" y="107"/>
                  <a:pt x="202" y="105"/>
                  <a:pt x="204" y="102"/>
                </a:cubicBezTo>
                <a:cubicBezTo>
                  <a:pt x="205" y="102"/>
                  <a:pt x="206" y="103"/>
                  <a:pt x="207" y="103"/>
                </a:cubicBezTo>
                <a:close/>
                <a:moveTo>
                  <a:pt x="195" y="154"/>
                </a:moveTo>
                <a:cubicBezTo>
                  <a:pt x="195" y="148"/>
                  <a:pt x="189" y="142"/>
                  <a:pt x="185" y="143"/>
                </a:cubicBezTo>
                <a:cubicBezTo>
                  <a:pt x="177" y="145"/>
                  <a:pt x="171" y="149"/>
                  <a:pt x="167" y="157"/>
                </a:cubicBezTo>
                <a:cubicBezTo>
                  <a:pt x="165" y="162"/>
                  <a:pt x="169" y="168"/>
                  <a:pt x="174" y="167"/>
                </a:cubicBezTo>
                <a:cubicBezTo>
                  <a:pt x="181" y="167"/>
                  <a:pt x="187" y="164"/>
                  <a:pt x="191" y="159"/>
                </a:cubicBezTo>
                <a:cubicBezTo>
                  <a:pt x="193" y="158"/>
                  <a:pt x="194" y="155"/>
                  <a:pt x="195" y="154"/>
                </a:cubicBezTo>
                <a:close/>
                <a:moveTo>
                  <a:pt x="289" y="195"/>
                </a:moveTo>
                <a:cubicBezTo>
                  <a:pt x="289" y="196"/>
                  <a:pt x="288" y="197"/>
                  <a:pt x="288" y="197"/>
                </a:cubicBezTo>
                <a:cubicBezTo>
                  <a:pt x="286" y="198"/>
                  <a:pt x="284" y="199"/>
                  <a:pt x="282" y="199"/>
                </a:cubicBezTo>
                <a:cubicBezTo>
                  <a:pt x="257" y="202"/>
                  <a:pt x="231" y="206"/>
                  <a:pt x="206" y="208"/>
                </a:cubicBezTo>
                <a:cubicBezTo>
                  <a:pt x="171" y="211"/>
                  <a:pt x="137" y="216"/>
                  <a:pt x="104" y="225"/>
                </a:cubicBezTo>
                <a:cubicBezTo>
                  <a:pt x="102" y="225"/>
                  <a:pt x="100" y="225"/>
                  <a:pt x="98" y="224"/>
                </a:cubicBezTo>
                <a:cubicBezTo>
                  <a:pt x="98" y="224"/>
                  <a:pt x="98" y="224"/>
                  <a:pt x="98" y="223"/>
                </a:cubicBezTo>
                <a:cubicBezTo>
                  <a:pt x="97" y="223"/>
                  <a:pt x="97" y="222"/>
                  <a:pt x="98" y="222"/>
                </a:cubicBezTo>
                <a:cubicBezTo>
                  <a:pt x="99" y="221"/>
                  <a:pt x="101" y="219"/>
                  <a:pt x="103" y="219"/>
                </a:cubicBezTo>
                <a:cubicBezTo>
                  <a:pt x="123" y="215"/>
                  <a:pt x="143" y="209"/>
                  <a:pt x="164" y="206"/>
                </a:cubicBezTo>
                <a:cubicBezTo>
                  <a:pt x="202" y="201"/>
                  <a:pt x="241" y="197"/>
                  <a:pt x="279" y="193"/>
                </a:cubicBezTo>
                <a:cubicBezTo>
                  <a:pt x="282" y="193"/>
                  <a:pt x="285" y="193"/>
                  <a:pt x="287" y="193"/>
                </a:cubicBezTo>
                <a:cubicBezTo>
                  <a:pt x="288" y="193"/>
                  <a:pt x="288" y="194"/>
                  <a:pt x="289" y="195"/>
                </a:cubicBezTo>
                <a:close/>
                <a:moveTo>
                  <a:pt x="244" y="65"/>
                </a:moveTo>
                <a:cubicBezTo>
                  <a:pt x="244" y="65"/>
                  <a:pt x="244" y="65"/>
                  <a:pt x="244" y="65"/>
                </a:cubicBezTo>
                <a:cubicBezTo>
                  <a:pt x="223" y="65"/>
                  <a:pt x="202" y="65"/>
                  <a:pt x="181" y="65"/>
                </a:cubicBezTo>
                <a:cubicBezTo>
                  <a:pt x="165" y="66"/>
                  <a:pt x="148" y="66"/>
                  <a:pt x="131" y="67"/>
                </a:cubicBezTo>
                <a:cubicBezTo>
                  <a:pt x="117" y="68"/>
                  <a:pt x="103" y="70"/>
                  <a:pt x="89" y="73"/>
                </a:cubicBezTo>
                <a:cubicBezTo>
                  <a:pt x="79" y="74"/>
                  <a:pt x="68" y="77"/>
                  <a:pt x="58" y="80"/>
                </a:cubicBezTo>
                <a:cubicBezTo>
                  <a:pt x="48" y="83"/>
                  <a:pt x="41" y="89"/>
                  <a:pt x="35" y="98"/>
                </a:cubicBezTo>
                <a:cubicBezTo>
                  <a:pt x="24" y="113"/>
                  <a:pt x="18" y="130"/>
                  <a:pt x="13" y="148"/>
                </a:cubicBezTo>
                <a:cubicBezTo>
                  <a:pt x="5" y="176"/>
                  <a:pt x="7" y="204"/>
                  <a:pt x="9" y="233"/>
                </a:cubicBezTo>
                <a:cubicBezTo>
                  <a:pt x="10" y="245"/>
                  <a:pt x="15" y="258"/>
                  <a:pt x="24" y="267"/>
                </a:cubicBezTo>
                <a:cubicBezTo>
                  <a:pt x="41" y="285"/>
                  <a:pt x="63" y="291"/>
                  <a:pt x="87" y="289"/>
                </a:cubicBezTo>
                <a:cubicBezTo>
                  <a:pt x="105" y="288"/>
                  <a:pt x="122" y="285"/>
                  <a:pt x="139" y="283"/>
                </a:cubicBezTo>
                <a:cubicBezTo>
                  <a:pt x="169" y="280"/>
                  <a:pt x="200" y="274"/>
                  <a:pt x="230" y="266"/>
                </a:cubicBezTo>
                <a:cubicBezTo>
                  <a:pt x="245" y="262"/>
                  <a:pt x="260" y="258"/>
                  <a:pt x="275" y="254"/>
                </a:cubicBezTo>
                <a:cubicBezTo>
                  <a:pt x="301" y="246"/>
                  <a:pt x="328" y="242"/>
                  <a:pt x="353" y="232"/>
                </a:cubicBezTo>
                <a:cubicBezTo>
                  <a:pt x="355" y="231"/>
                  <a:pt x="359" y="231"/>
                  <a:pt x="362" y="231"/>
                </a:cubicBezTo>
                <a:cubicBezTo>
                  <a:pt x="367" y="232"/>
                  <a:pt x="368" y="234"/>
                  <a:pt x="368" y="240"/>
                </a:cubicBezTo>
                <a:cubicBezTo>
                  <a:pt x="366" y="255"/>
                  <a:pt x="365" y="270"/>
                  <a:pt x="363" y="285"/>
                </a:cubicBezTo>
                <a:cubicBezTo>
                  <a:pt x="363" y="289"/>
                  <a:pt x="362" y="293"/>
                  <a:pt x="363" y="297"/>
                </a:cubicBezTo>
                <a:cubicBezTo>
                  <a:pt x="364" y="308"/>
                  <a:pt x="377" y="317"/>
                  <a:pt x="387" y="312"/>
                </a:cubicBezTo>
                <a:cubicBezTo>
                  <a:pt x="389" y="312"/>
                  <a:pt x="391" y="311"/>
                  <a:pt x="393" y="310"/>
                </a:cubicBezTo>
                <a:cubicBezTo>
                  <a:pt x="414" y="300"/>
                  <a:pt x="434" y="290"/>
                  <a:pt x="452" y="276"/>
                </a:cubicBezTo>
                <a:cubicBezTo>
                  <a:pt x="481" y="256"/>
                  <a:pt x="509" y="235"/>
                  <a:pt x="539" y="217"/>
                </a:cubicBezTo>
                <a:cubicBezTo>
                  <a:pt x="553" y="209"/>
                  <a:pt x="565" y="199"/>
                  <a:pt x="578" y="190"/>
                </a:cubicBezTo>
                <a:cubicBezTo>
                  <a:pt x="583" y="186"/>
                  <a:pt x="588" y="182"/>
                  <a:pt x="593" y="178"/>
                </a:cubicBezTo>
                <a:cubicBezTo>
                  <a:pt x="609" y="167"/>
                  <a:pt x="623" y="155"/>
                  <a:pt x="636" y="141"/>
                </a:cubicBezTo>
                <a:cubicBezTo>
                  <a:pt x="639" y="138"/>
                  <a:pt x="642" y="134"/>
                  <a:pt x="645" y="129"/>
                </a:cubicBezTo>
                <a:cubicBezTo>
                  <a:pt x="649" y="123"/>
                  <a:pt x="647" y="115"/>
                  <a:pt x="642" y="110"/>
                </a:cubicBezTo>
                <a:cubicBezTo>
                  <a:pt x="638" y="107"/>
                  <a:pt x="634" y="105"/>
                  <a:pt x="630" y="103"/>
                </a:cubicBezTo>
                <a:cubicBezTo>
                  <a:pt x="601" y="87"/>
                  <a:pt x="573" y="70"/>
                  <a:pt x="542" y="59"/>
                </a:cubicBezTo>
                <a:cubicBezTo>
                  <a:pt x="533" y="56"/>
                  <a:pt x="524" y="53"/>
                  <a:pt x="515" y="49"/>
                </a:cubicBezTo>
                <a:cubicBezTo>
                  <a:pt x="484" y="34"/>
                  <a:pt x="451" y="25"/>
                  <a:pt x="419" y="14"/>
                </a:cubicBezTo>
                <a:cubicBezTo>
                  <a:pt x="411" y="11"/>
                  <a:pt x="402" y="10"/>
                  <a:pt x="394" y="11"/>
                </a:cubicBezTo>
                <a:cubicBezTo>
                  <a:pt x="383" y="12"/>
                  <a:pt x="376" y="18"/>
                  <a:pt x="370" y="26"/>
                </a:cubicBezTo>
                <a:cubicBezTo>
                  <a:pt x="366" y="34"/>
                  <a:pt x="362" y="42"/>
                  <a:pt x="361" y="52"/>
                </a:cubicBezTo>
                <a:cubicBezTo>
                  <a:pt x="360" y="56"/>
                  <a:pt x="359" y="60"/>
                  <a:pt x="358" y="63"/>
                </a:cubicBezTo>
                <a:cubicBezTo>
                  <a:pt x="357" y="67"/>
                  <a:pt x="355" y="69"/>
                  <a:pt x="352" y="68"/>
                </a:cubicBezTo>
                <a:cubicBezTo>
                  <a:pt x="341" y="68"/>
                  <a:pt x="331" y="68"/>
                  <a:pt x="321" y="68"/>
                </a:cubicBezTo>
                <a:cubicBezTo>
                  <a:pt x="295" y="67"/>
                  <a:pt x="270" y="66"/>
                  <a:pt x="244" y="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HappyZcool-2016" panose="02010600030101010101" pitchFamily="2" charset="-122"/>
              <a:ea typeface="HappyZcool-2016" panose="02010600030101010101" pitchFamily="2" charset="-122"/>
              <a:sym typeface="HappyZcool-2016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6E3F5E0-9D64-4EC8-AA0D-A61AE94DF16B}"/>
              </a:ext>
            </a:extLst>
          </p:cNvPr>
          <p:cNvSpPr txBox="1"/>
          <p:nvPr/>
        </p:nvSpPr>
        <p:spPr>
          <a:xfrm>
            <a:off x="1866315" y="229413"/>
            <a:ext cx="3823285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2800" dirty="0">
                <a:solidFill>
                  <a:schemeClr val="accent2"/>
                </a:solidFill>
                <a:latin typeface="中国式手写风" panose="02000500000000000000" pitchFamily="2" charset="-122"/>
                <a:ea typeface="中国式手写风" panose="02000500000000000000" pitchFamily="2" charset="-122"/>
              </a:rPr>
              <a:t>后期目标</a:t>
            </a:r>
          </a:p>
        </p:txBody>
      </p:sp>
      <p:sp>
        <p:nvSpPr>
          <p:cNvPr id="4" name="任意多边形 11">
            <a:extLst>
              <a:ext uri="{FF2B5EF4-FFF2-40B4-BE49-F238E27FC236}">
                <a16:creationId xmlns:a16="http://schemas.microsoft.com/office/drawing/2014/main" id="{03F3CD67-6FFD-4553-A6BA-18F6A936D1DB}"/>
              </a:ext>
            </a:extLst>
          </p:cNvPr>
          <p:cNvSpPr/>
          <p:nvPr/>
        </p:nvSpPr>
        <p:spPr>
          <a:xfrm>
            <a:off x="2045986" y="1911903"/>
            <a:ext cx="671326" cy="716848"/>
          </a:xfrm>
          <a:custGeom>
            <a:avLst/>
            <a:gdLst>
              <a:gd name="connsiteX0" fmla="*/ 15980 w 713910"/>
              <a:gd name="connsiteY0" fmla="*/ 116173 h 716662"/>
              <a:gd name="connsiteX1" fmla="*/ 378837 w 713910"/>
              <a:gd name="connsiteY1" fmla="*/ 58 h 716662"/>
              <a:gd name="connsiteX2" fmla="*/ 654609 w 713910"/>
              <a:gd name="connsiteY2" fmla="*/ 130687 h 716662"/>
              <a:gd name="connsiteX3" fmla="*/ 712666 w 713910"/>
              <a:gd name="connsiteY3" fmla="*/ 420973 h 716662"/>
              <a:gd name="connsiteX4" fmla="*/ 625580 w 713910"/>
              <a:gd name="connsiteY4" fmla="*/ 624173 h 716662"/>
              <a:gd name="connsiteX5" fmla="*/ 451409 w 713910"/>
              <a:gd name="connsiteY5" fmla="*/ 711258 h 716662"/>
              <a:gd name="connsiteX6" fmla="*/ 248209 w 713910"/>
              <a:gd name="connsiteY6" fmla="*/ 696744 h 716662"/>
              <a:gd name="connsiteX7" fmla="*/ 74037 w 713910"/>
              <a:gd name="connsiteY7" fmla="*/ 609658 h 716662"/>
              <a:gd name="connsiteX8" fmla="*/ 45009 w 713910"/>
              <a:gd name="connsiteY8" fmla="*/ 420973 h 716662"/>
              <a:gd name="connsiteX9" fmla="*/ 59523 w 713910"/>
              <a:gd name="connsiteY9" fmla="*/ 275830 h 716662"/>
              <a:gd name="connsiteX10" fmla="*/ 15980 w 713910"/>
              <a:gd name="connsiteY10" fmla="*/ 116173 h 716662"/>
              <a:gd name="connsiteX0" fmla="*/ 29862 w 684249"/>
              <a:gd name="connsiteY0" fmla="*/ 279991 h 720823"/>
              <a:gd name="connsiteX1" fmla="*/ 349176 w 684249"/>
              <a:gd name="connsiteY1" fmla="*/ 4219 h 720823"/>
              <a:gd name="connsiteX2" fmla="*/ 624948 w 684249"/>
              <a:gd name="connsiteY2" fmla="*/ 134848 h 720823"/>
              <a:gd name="connsiteX3" fmla="*/ 683005 w 684249"/>
              <a:gd name="connsiteY3" fmla="*/ 425134 h 720823"/>
              <a:gd name="connsiteX4" fmla="*/ 595919 w 684249"/>
              <a:gd name="connsiteY4" fmla="*/ 628334 h 720823"/>
              <a:gd name="connsiteX5" fmla="*/ 421748 w 684249"/>
              <a:gd name="connsiteY5" fmla="*/ 715419 h 720823"/>
              <a:gd name="connsiteX6" fmla="*/ 218548 w 684249"/>
              <a:gd name="connsiteY6" fmla="*/ 700905 h 720823"/>
              <a:gd name="connsiteX7" fmla="*/ 44376 w 684249"/>
              <a:gd name="connsiteY7" fmla="*/ 613819 h 720823"/>
              <a:gd name="connsiteX8" fmla="*/ 15348 w 684249"/>
              <a:gd name="connsiteY8" fmla="*/ 425134 h 720823"/>
              <a:gd name="connsiteX9" fmla="*/ 29862 w 684249"/>
              <a:gd name="connsiteY9" fmla="*/ 279991 h 720823"/>
              <a:gd name="connsiteX0" fmla="*/ 29862 w 684249"/>
              <a:gd name="connsiteY0" fmla="*/ 275792 h 716624"/>
              <a:gd name="connsiteX1" fmla="*/ 169562 w 684249"/>
              <a:gd name="connsiteY1" fmla="*/ 122032 h 716624"/>
              <a:gd name="connsiteX2" fmla="*/ 349176 w 684249"/>
              <a:gd name="connsiteY2" fmla="*/ 20 h 716624"/>
              <a:gd name="connsiteX3" fmla="*/ 624948 w 684249"/>
              <a:gd name="connsiteY3" fmla="*/ 130649 h 716624"/>
              <a:gd name="connsiteX4" fmla="*/ 683005 w 684249"/>
              <a:gd name="connsiteY4" fmla="*/ 420935 h 716624"/>
              <a:gd name="connsiteX5" fmla="*/ 595919 w 684249"/>
              <a:gd name="connsiteY5" fmla="*/ 624135 h 716624"/>
              <a:gd name="connsiteX6" fmla="*/ 421748 w 684249"/>
              <a:gd name="connsiteY6" fmla="*/ 711220 h 716624"/>
              <a:gd name="connsiteX7" fmla="*/ 218548 w 684249"/>
              <a:gd name="connsiteY7" fmla="*/ 696706 h 716624"/>
              <a:gd name="connsiteX8" fmla="*/ 44376 w 684249"/>
              <a:gd name="connsiteY8" fmla="*/ 609620 h 716624"/>
              <a:gd name="connsiteX9" fmla="*/ 15348 w 684249"/>
              <a:gd name="connsiteY9" fmla="*/ 420935 h 716624"/>
              <a:gd name="connsiteX10" fmla="*/ 29862 w 684249"/>
              <a:gd name="connsiteY10" fmla="*/ 275792 h 716624"/>
              <a:gd name="connsiteX0" fmla="*/ 16939 w 671326"/>
              <a:gd name="connsiteY0" fmla="*/ 276016 h 716848"/>
              <a:gd name="connsiteX1" fmla="*/ 137589 w 671326"/>
              <a:gd name="connsiteY1" fmla="*/ 103206 h 716848"/>
              <a:gd name="connsiteX2" fmla="*/ 336253 w 671326"/>
              <a:gd name="connsiteY2" fmla="*/ 244 h 716848"/>
              <a:gd name="connsiteX3" fmla="*/ 612025 w 671326"/>
              <a:gd name="connsiteY3" fmla="*/ 130873 h 716848"/>
              <a:gd name="connsiteX4" fmla="*/ 670082 w 671326"/>
              <a:gd name="connsiteY4" fmla="*/ 421159 h 716848"/>
              <a:gd name="connsiteX5" fmla="*/ 582996 w 671326"/>
              <a:gd name="connsiteY5" fmla="*/ 624359 h 716848"/>
              <a:gd name="connsiteX6" fmla="*/ 408825 w 671326"/>
              <a:gd name="connsiteY6" fmla="*/ 711444 h 716848"/>
              <a:gd name="connsiteX7" fmla="*/ 205625 w 671326"/>
              <a:gd name="connsiteY7" fmla="*/ 696930 h 716848"/>
              <a:gd name="connsiteX8" fmla="*/ 31453 w 671326"/>
              <a:gd name="connsiteY8" fmla="*/ 609844 h 716848"/>
              <a:gd name="connsiteX9" fmla="*/ 2425 w 671326"/>
              <a:gd name="connsiteY9" fmla="*/ 421159 h 716848"/>
              <a:gd name="connsiteX10" fmla="*/ 16939 w 671326"/>
              <a:gd name="connsiteY10" fmla="*/ 276016 h 71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71326" h="716848">
                <a:moveTo>
                  <a:pt x="16939" y="276016"/>
                </a:moveTo>
                <a:cubicBezTo>
                  <a:pt x="39466" y="223024"/>
                  <a:pt x="84370" y="149168"/>
                  <a:pt x="137589" y="103206"/>
                </a:cubicBezTo>
                <a:cubicBezTo>
                  <a:pt x="190808" y="57244"/>
                  <a:pt x="257180" y="-4367"/>
                  <a:pt x="336253" y="244"/>
                </a:cubicBezTo>
                <a:cubicBezTo>
                  <a:pt x="415326" y="4855"/>
                  <a:pt x="556387" y="60720"/>
                  <a:pt x="612025" y="130873"/>
                </a:cubicBezTo>
                <a:cubicBezTo>
                  <a:pt x="667663" y="201026"/>
                  <a:pt x="674920" y="338911"/>
                  <a:pt x="670082" y="421159"/>
                </a:cubicBezTo>
                <a:cubicBezTo>
                  <a:pt x="665244" y="503407"/>
                  <a:pt x="626539" y="575978"/>
                  <a:pt x="582996" y="624359"/>
                </a:cubicBezTo>
                <a:cubicBezTo>
                  <a:pt x="539453" y="672740"/>
                  <a:pt x="471720" y="699349"/>
                  <a:pt x="408825" y="711444"/>
                </a:cubicBezTo>
                <a:cubicBezTo>
                  <a:pt x="345930" y="723539"/>
                  <a:pt x="268520" y="713863"/>
                  <a:pt x="205625" y="696930"/>
                </a:cubicBezTo>
                <a:cubicBezTo>
                  <a:pt x="142730" y="679997"/>
                  <a:pt x="65320" y="655806"/>
                  <a:pt x="31453" y="609844"/>
                </a:cubicBezTo>
                <a:cubicBezTo>
                  <a:pt x="-2414" y="563882"/>
                  <a:pt x="4844" y="476797"/>
                  <a:pt x="2425" y="421159"/>
                </a:cubicBezTo>
                <a:cubicBezTo>
                  <a:pt x="6" y="365521"/>
                  <a:pt x="-5588" y="329008"/>
                  <a:pt x="16939" y="276016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2"/>
                </a:solidFill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rPr>
              <a:t>01</a:t>
            </a:r>
            <a:endParaRPr lang="zh-CN" altLang="en-US" sz="2400" dirty="0">
              <a:solidFill>
                <a:schemeClr val="tx2"/>
              </a:solidFill>
              <a:latin typeface="HappyZcool-2016" panose="02010600030101010101" pitchFamily="2" charset="-122"/>
              <a:ea typeface="HappyZcool-2016" panose="02010600030101010101" pitchFamily="2" charset="-122"/>
              <a:sym typeface="HappyZcool-2016" panose="02010600030101010101" pitchFamily="2" charset="-122"/>
            </a:endParaRPr>
          </a:p>
        </p:txBody>
      </p:sp>
      <p:sp>
        <p:nvSpPr>
          <p:cNvPr id="5" name="任意多边形 11">
            <a:extLst>
              <a:ext uri="{FF2B5EF4-FFF2-40B4-BE49-F238E27FC236}">
                <a16:creationId xmlns:a16="http://schemas.microsoft.com/office/drawing/2014/main" id="{F1D64A7B-27AA-4DBD-8B0D-E85AF3B1E4F1}"/>
              </a:ext>
            </a:extLst>
          </p:cNvPr>
          <p:cNvSpPr/>
          <p:nvPr/>
        </p:nvSpPr>
        <p:spPr>
          <a:xfrm>
            <a:off x="7995012" y="1911903"/>
            <a:ext cx="671326" cy="716848"/>
          </a:xfrm>
          <a:custGeom>
            <a:avLst/>
            <a:gdLst>
              <a:gd name="connsiteX0" fmla="*/ 15980 w 713910"/>
              <a:gd name="connsiteY0" fmla="*/ 116173 h 716662"/>
              <a:gd name="connsiteX1" fmla="*/ 378837 w 713910"/>
              <a:gd name="connsiteY1" fmla="*/ 58 h 716662"/>
              <a:gd name="connsiteX2" fmla="*/ 654609 w 713910"/>
              <a:gd name="connsiteY2" fmla="*/ 130687 h 716662"/>
              <a:gd name="connsiteX3" fmla="*/ 712666 w 713910"/>
              <a:gd name="connsiteY3" fmla="*/ 420973 h 716662"/>
              <a:gd name="connsiteX4" fmla="*/ 625580 w 713910"/>
              <a:gd name="connsiteY4" fmla="*/ 624173 h 716662"/>
              <a:gd name="connsiteX5" fmla="*/ 451409 w 713910"/>
              <a:gd name="connsiteY5" fmla="*/ 711258 h 716662"/>
              <a:gd name="connsiteX6" fmla="*/ 248209 w 713910"/>
              <a:gd name="connsiteY6" fmla="*/ 696744 h 716662"/>
              <a:gd name="connsiteX7" fmla="*/ 74037 w 713910"/>
              <a:gd name="connsiteY7" fmla="*/ 609658 h 716662"/>
              <a:gd name="connsiteX8" fmla="*/ 45009 w 713910"/>
              <a:gd name="connsiteY8" fmla="*/ 420973 h 716662"/>
              <a:gd name="connsiteX9" fmla="*/ 59523 w 713910"/>
              <a:gd name="connsiteY9" fmla="*/ 275830 h 716662"/>
              <a:gd name="connsiteX10" fmla="*/ 15980 w 713910"/>
              <a:gd name="connsiteY10" fmla="*/ 116173 h 716662"/>
              <a:gd name="connsiteX0" fmla="*/ 29862 w 684249"/>
              <a:gd name="connsiteY0" fmla="*/ 279991 h 720823"/>
              <a:gd name="connsiteX1" fmla="*/ 349176 w 684249"/>
              <a:gd name="connsiteY1" fmla="*/ 4219 h 720823"/>
              <a:gd name="connsiteX2" fmla="*/ 624948 w 684249"/>
              <a:gd name="connsiteY2" fmla="*/ 134848 h 720823"/>
              <a:gd name="connsiteX3" fmla="*/ 683005 w 684249"/>
              <a:gd name="connsiteY3" fmla="*/ 425134 h 720823"/>
              <a:gd name="connsiteX4" fmla="*/ 595919 w 684249"/>
              <a:gd name="connsiteY4" fmla="*/ 628334 h 720823"/>
              <a:gd name="connsiteX5" fmla="*/ 421748 w 684249"/>
              <a:gd name="connsiteY5" fmla="*/ 715419 h 720823"/>
              <a:gd name="connsiteX6" fmla="*/ 218548 w 684249"/>
              <a:gd name="connsiteY6" fmla="*/ 700905 h 720823"/>
              <a:gd name="connsiteX7" fmla="*/ 44376 w 684249"/>
              <a:gd name="connsiteY7" fmla="*/ 613819 h 720823"/>
              <a:gd name="connsiteX8" fmla="*/ 15348 w 684249"/>
              <a:gd name="connsiteY8" fmla="*/ 425134 h 720823"/>
              <a:gd name="connsiteX9" fmla="*/ 29862 w 684249"/>
              <a:gd name="connsiteY9" fmla="*/ 279991 h 720823"/>
              <a:gd name="connsiteX0" fmla="*/ 29862 w 684249"/>
              <a:gd name="connsiteY0" fmla="*/ 275792 h 716624"/>
              <a:gd name="connsiteX1" fmla="*/ 169562 w 684249"/>
              <a:gd name="connsiteY1" fmla="*/ 122032 h 716624"/>
              <a:gd name="connsiteX2" fmla="*/ 349176 w 684249"/>
              <a:gd name="connsiteY2" fmla="*/ 20 h 716624"/>
              <a:gd name="connsiteX3" fmla="*/ 624948 w 684249"/>
              <a:gd name="connsiteY3" fmla="*/ 130649 h 716624"/>
              <a:gd name="connsiteX4" fmla="*/ 683005 w 684249"/>
              <a:gd name="connsiteY4" fmla="*/ 420935 h 716624"/>
              <a:gd name="connsiteX5" fmla="*/ 595919 w 684249"/>
              <a:gd name="connsiteY5" fmla="*/ 624135 h 716624"/>
              <a:gd name="connsiteX6" fmla="*/ 421748 w 684249"/>
              <a:gd name="connsiteY6" fmla="*/ 711220 h 716624"/>
              <a:gd name="connsiteX7" fmla="*/ 218548 w 684249"/>
              <a:gd name="connsiteY7" fmla="*/ 696706 h 716624"/>
              <a:gd name="connsiteX8" fmla="*/ 44376 w 684249"/>
              <a:gd name="connsiteY8" fmla="*/ 609620 h 716624"/>
              <a:gd name="connsiteX9" fmla="*/ 15348 w 684249"/>
              <a:gd name="connsiteY9" fmla="*/ 420935 h 716624"/>
              <a:gd name="connsiteX10" fmla="*/ 29862 w 684249"/>
              <a:gd name="connsiteY10" fmla="*/ 275792 h 716624"/>
              <a:gd name="connsiteX0" fmla="*/ 16939 w 671326"/>
              <a:gd name="connsiteY0" fmla="*/ 276016 h 716848"/>
              <a:gd name="connsiteX1" fmla="*/ 137589 w 671326"/>
              <a:gd name="connsiteY1" fmla="*/ 103206 h 716848"/>
              <a:gd name="connsiteX2" fmla="*/ 336253 w 671326"/>
              <a:gd name="connsiteY2" fmla="*/ 244 h 716848"/>
              <a:gd name="connsiteX3" fmla="*/ 612025 w 671326"/>
              <a:gd name="connsiteY3" fmla="*/ 130873 h 716848"/>
              <a:gd name="connsiteX4" fmla="*/ 670082 w 671326"/>
              <a:gd name="connsiteY4" fmla="*/ 421159 h 716848"/>
              <a:gd name="connsiteX5" fmla="*/ 582996 w 671326"/>
              <a:gd name="connsiteY5" fmla="*/ 624359 h 716848"/>
              <a:gd name="connsiteX6" fmla="*/ 408825 w 671326"/>
              <a:gd name="connsiteY6" fmla="*/ 711444 h 716848"/>
              <a:gd name="connsiteX7" fmla="*/ 205625 w 671326"/>
              <a:gd name="connsiteY7" fmla="*/ 696930 h 716848"/>
              <a:gd name="connsiteX8" fmla="*/ 31453 w 671326"/>
              <a:gd name="connsiteY8" fmla="*/ 609844 h 716848"/>
              <a:gd name="connsiteX9" fmla="*/ 2425 w 671326"/>
              <a:gd name="connsiteY9" fmla="*/ 421159 h 716848"/>
              <a:gd name="connsiteX10" fmla="*/ 16939 w 671326"/>
              <a:gd name="connsiteY10" fmla="*/ 276016 h 71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71326" h="716848">
                <a:moveTo>
                  <a:pt x="16939" y="276016"/>
                </a:moveTo>
                <a:cubicBezTo>
                  <a:pt x="39466" y="223024"/>
                  <a:pt x="84370" y="149168"/>
                  <a:pt x="137589" y="103206"/>
                </a:cubicBezTo>
                <a:cubicBezTo>
                  <a:pt x="190808" y="57244"/>
                  <a:pt x="257180" y="-4367"/>
                  <a:pt x="336253" y="244"/>
                </a:cubicBezTo>
                <a:cubicBezTo>
                  <a:pt x="415326" y="4855"/>
                  <a:pt x="556387" y="60720"/>
                  <a:pt x="612025" y="130873"/>
                </a:cubicBezTo>
                <a:cubicBezTo>
                  <a:pt x="667663" y="201026"/>
                  <a:pt x="674920" y="338911"/>
                  <a:pt x="670082" y="421159"/>
                </a:cubicBezTo>
                <a:cubicBezTo>
                  <a:pt x="665244" y="503407"/>
                  <a:pt x="626539" y="575978"/>
                  <a:pt x="582996" y="624359"/>
                </a:cubicBezTo>
                <a:cubicBezTo>
                  <a:pt x="539453" y="672740"/>
                  <a:pt x="471720" y="699349"/>
                  <a:pt x="408825" y="711444"/>
                </a:cubicBezTo>
                <a:cubicBezTo>
                  <a:pt x="345930" y="723539"/>
                  <a:pt x="268520" y="713863"/>
                  <a:pt x="205625" y="696930"/>
                </a:cubicBezTo>
                <a:cubicBezTo>
                  <a:pt x="142730" y="679997"/>
                  <a:pt x="65320" y="655806"/>
                  <a:pt x="31453" y="609844"/>
                </a:cubicBezTo>
                <a:cubicBezTo>
                  <a:pt x="-2414" y="563882"/>
                  <a:pt x="4844" y="476797"/>
                  <a:pt x="2425" y="421159"/>
                </a:cubicBezTo>
                <a:cubicBezTo>
                  <a:pt x="6" y="365521"/>
                  <a:pt x="-5588" y="329008"/>
                  <a:pt x="16939" y="276016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2"/>
                </a:solidFill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rPr>
              <a:t>02</a:t>
            </a:r>
            <a:endParaRPr lang="zh-CN" altLang="en-US" sz="2400" dirty="0">
              <a:solidFill>
                <a:schemeClr val="tx2"/>
              </a:solidFill>
              <a:latin typeface="HappyZcool-2016" panose="02010600030101010101" pitchFamily="2" charset="-122"/>
              <a:ea typeface="HappyZcool-2016" panose="02010600030101010101" pitchFamily="2" charset="-122"/>
              <a:sym typeface="HappyZcool-2016" panose="02010600030101010101" pitchFamily="2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9F86E79-7432-4A5E-97D2-284C8AF50548}"/>
              </a:ext>
            </a:extLst>
          </p:cNvPr>
          <p:cNvGrpSpPr/>
          <p:nvPr/>
        </p:nvGrpSpPr>
        <p:grpSpPr>
          <a:xfrm>
            <a:off x="7387711" y="3206441"/>
            <a:ext cx="3168529" cy="2313387"/>
            <a:chOff x="6818250" y="865572"/>
            <a:chExt cx="3631668" cy="1303478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6FC4475-6503-44CD-9A50-7CF3D4B1AC0C}"/>
                </a:ext>
              </a:extLst>
            </p:cNvPr>
            <p:cNvSpPr txBox="1"/>
            <p:nvPr/>
          </p:nvSpPr>
          <p:spPr>
            <a:xfrm>
              <a:off x="6818250" y="865572"/>
              <a:ext cx="3631668" cy="32949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3600" b="0">
                  <a:solidFill>
                    <a:srgbClr val="1C75BC"/>
                  </a:solidFill>
                  <a:latin typeface="汉仪趣黑W" panose="00020600040101010101" pitchFamily="18" charset="-122"/>
                  <a:ea typeface="汉仪趣黑W" panose="00020600040101010101" pitchFamily="18" charset="-122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sz="3200" dirty="0">
                  <a:solidFill>
                    <a:srgbClr val="F4D102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  <a:sym typeface="HappyZcool-2016" panose="02010600030101010101" pitchFamily="2" charset="-122"/>
                </a:rPr>
                <a:t>模型检索部分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7D61673-7A5C-4339-A84E-815FBF2398D9}"/>
                </a:ext>
              </a:extLst>
            </p:cNvPr>
            <p:cNvSpPr txBox="1"/>
            <p:nvPr/>
          </p:nvSpPr>
          <p:spPr>
            <a:xfrm>
              <a:off x="6818251" y="1249941"/>
              <a:ext cx="2934588" cy="91910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3600" b="0">
                  <a:solidFill>
                    <a:srgbClr val="1C75BC"/>
                  </a:solidFill>
                  <a:latin typeface="汉仪趣黑W" panose="00020600040101010101" pitchFamily="18" charset="-122"/>
                  <a:ea typeface="汉仪趣黑W" panose="00020600040101010101" pitchFamily="18" charset="-122"/>
                </a:defRPr>
              </a:lvl1pPr>
            </a:lstStyle>
            <a:p>
              <a:pPr marL="342900" indent="-342900">
                <a:lnSpc>
                  <a:spcPct val="100000"/>
                </a:lnSpc>
                <a:buFontTx/>
                <a:buChar char="-"/>
              </a:pPr>
              <a:r>
                <a:rPr lang="zh-CN" altLang="en-US" sz="2000" dirty="0">
                  <a:solidFill>
                    <a:schemeClr val="tx2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sym typeface="HappyZcool-2016" panose="02010600030101010101" pitchFamily="2" charset="-122"/>
                </a:rPr>
                <a:t>提高检索准确率</a:t>
              </a:r>
              <a:endParaRPr lang="en-US" altLang="zh-CN" sz="2000" dirty="0">
                <a:solidFill>
                  <a:schemeClr val="tx2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sym typeface="HappyZcool-2016" panose="02010600030101010101" pitchFamily="2" charset="-122"/>
              </a:endParaRPr>
            </a:p>
            <a:p>
              <a:pPr marL="342900" indent="-342900">
                <a:lnSpc>
                  <a:spcPct val="100000"/>
                </a:lnSpc>
                <a:buFontTx/>
                <a:buChar char="-"/>
              </a:pPr>
              <a:r>
                <a:rPr lang="zh-CN" altLang="en-US" sz="2000" dirty="0">
                  <a:solidFill>
                    <a:schemeClr val="tx2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sym typeface="HappyZcool-2016" panose="02010600030101010101" pitchFamily="2" charset="-122"/>
                </a:rPr>
                <a:t>针对简笔画输入优化特征提取模块</a:t>
              </a:r>
              <a:endParaRPr lang="en-US" altLang="zh-CN" sz="2000" dirty="0">
                <a:solidFill>
                  <a:schemeClr val="tx2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sym typeface="HappyZcool-2016" panose="02010600030101010101" pitchFamily="2" charset="-122"/>
              </a:endParaRPr>
            </a:p>
            <a:p>
              <a:pPr marL="342900" indent="-342900">
                <a:lnSpc>
                  <a:spcPct val="100000"/>
                </a:lnSpc>
                <a:buFontTx/>
                <a:buChar char="-"/>
              </a:pPr>
              <a:r>
                <a:rPr lang="zh-CN" altLang="en-US" sz="2000" dirty="0">
                  <a:solidFill>
                    <a:schemeClr val="tx2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sym typeface="HappyZcool-2016" panose="02010600030101010101" pitchFamily="2" charset="-122"/>
                </a:rPr>
                <a:t>提供快速扩充模型库的方法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AB1217F2-B034-49D7-BE51-ACD2EEC4ED04}"/>
              </a:ext>
            </a:extLst>
          </p:cNvPr>
          <p:cNvGrpSpPr/>
          <p:nvPr/>
        </p:nvGrpSpPr>
        <p:grpSpPr>
          <a:xfrm>
            <a:off x="1363613" y="3096266"/>
            <a:ext cx="3440678" cy="2208906"/>
            <a:chOff x="6746911" y="900478"/>
            <a:chExt cx="3005928" cy="1336238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90A0183-B144-4A1F-AF31-CA31DCCE8D67}"/>
                </a:ext>
              </a:extLst>
            </p:cNvPr>
            <p:cNvSpPr txBox="1"/>
            <p:nvPr/>
          </p:nvSpPr>
          <p:spPr>
            <a:xfrm>
              <a:off x="6746911" y="900478"/>
              <a:ext cx="2695205" cy="35374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3600" b="0">
                  <a:solidFill>
                    <a:srgbClr val="1C75BC"/>
                  </a:solidFill>
                  <a:latin typeface="汉仪趣黑W" panose="00020600040101010101" pitchFamily="18" charset="-122"/>
                  <a:ea typeface="汉仪趣黑W" panose="00020600040101010101" pitchFamily="18" charset="-122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altLang="zh-CN" sz="3200" dirty="0">
                  <a:solidFill>
                    <a:srgbClr val="F4D102"/>
                  </a:solidFill>
                  <a:latin typeface="Consolas" panose="020B0609020204030204" pitchFamily="49" charset="0"/>
                  <a:ea typeface="方正喵呜体" panose="02010600010101010101" pitchFamily="2" charset="-122"/>
                  <a:sym typeface="HappyZcool-2016" panose="02010600030101010101" pitchFamily="2" charset="-122"/>
                </a:rPr>
                <a:t>VR</a:t>
              </a:r>
              <a:r>
                <a:rPr lang="zh-CN" altLang="en-US" sz="3200" dirty="0">
                  <a:solidFill>
                    <a:srgbClr val="F4D102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  <a:sym typeface="HappyZcool-2016" panose="02010600030101010101" pitchFamily="2" charset="-122"/>
                </a:rPr>
                <a:t>部分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4516873-3E14-415E-BBDA-615A40E780CC}"/>
                </a:ext>
              </a:extLst>
            </p:cNvPr>
            <p:cNvSpPr txBox="1"/>
            <p:nvPr/>
          </p:nvSpPr>
          <p:spPr>
            <a:xfrm>
              <a:off x="6818251" y="1249941"/>
              <a:ext cx="2934588" cy="98677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3600" b="0">
                  <a:solidFill>
                    <a:srgbClr val="1C75BC"/>
                  </a:solidFill>
                  <a:latin typeface="汉仪趣黑W" panose="00020600040101010101" pitchFamily="18" charset="-122"/>
                  <a:ea typeface="汉仪趣黑W" panose="00020600040101010101" pitchFamily="18" charset="-122"/>
                </a:defRPr>
              </a:lvl1pPr>
            </a:lstStyle>
            <a:p>
              <a:pPr marL="342900" indent="-342900">
                <a:lnSpc>
                  <a:spcPct val="100000"/>
                </a:lnSpc>
                <a:buFontTx/>
                <a:buChar char="-"/>
              </a:pPr>
              <a:r>
                <a:rPr lang="zh-CN" altLang="en-US" sz="2000" dirty="0">
                  <a:solidFill>
                    <a:schemeClr val="tx2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sym typeface="HappyZcool-2016" panose="02010600030101010101" pitchFamily="2" charset="-122"/>
                </a:rPr>
                <a:t>增强绘画真实感</a:t>
              </a:r>
              <a:endParaRPr lang="en-US" altLang="zh-CN" sz="2000" dirty="0">
                <a:solidFill>
                  <a:schemeClr val="tx2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sym typeface="HappyZcool-2016" panose="02010600030101010101" pitchFamily="2" charset="-122"/>
              </a:endParaRPr>
            </a:p>
            <a:p>
              <a:pPr marL="342900" indent="-342900">
                <a:lnSpc>
                  <a:spcPct val="100000"/>
                </a:lnSpc>
                <a:buFontTx/>
                <a:buChar char="-"/>
              </a:pPr>
              <a:r>
                <a:rPr lang="zh-CN" altLang="en-US" sz="2000" dirty="0">
                  <a:solidFill>
                    <a:schemeClr val="tx2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sym typeface="HappyZcool-2016" panose="02010600030101010101" pitchFamily="2" charset="-122"/>
                </a:rPr>
                <a:t>除去绘画外，不需要多余肢体动作</a:t>
              </a:r>
              <a:endParaRPr lang="en-US" altLang="zh-CN" sz="2000" dirty="0">
                <a:solidFill>
                  <a:schemeClr val="tx2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sym typeface="HappyZcool-2016" panose="02010600030101010101" pitchFamily="2" charset="-122"/>
              </a:endParaRPr>
            </a:p>
            <a:p>
              <a:pPr marL="342900" indent="-342900">
                <a:lnSpc>
                  <a:spcPct val="100000"/>
                </a:lnSpc>
                <a:buFontTx/>
                <a:buChar char="-"/>
              </a:pPr>
              <a:r>
                <a:rPr lang="zh-CN" altLang="en-US" sz="2000" dirty="0">
                  <a:solidFill>
                    <a:schemeClr val="tx2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sym typeface="HappyZcool-2016" panose="02010600030101010101" pitchFamily="2" charset="-122"/>
                </a:rPr>
                <a:t>增加板擦</a:t>
              </a:r>
              <a:endParaRPr lang="en-US" altLang="zh-CN" sz="2000" dirty="0">
                <a:solidFill>
                  <a:schemeClr val="tx2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sym typeface="HappyZcool-2016" panose="02010600030101010101" pitchFamily="2" charset="-122"/>
              </a:endParaRPr>
            </a:p>
            <a:p>
              <a:pPr marL="342900" indent="-342900">
                <a:lnSpc>
                  <a:spcPct val="100000"/>
                </a:lnSpc>
                <a:buFontTx/>
                <a:buChar char="-"/>
              </a:pPr>
              <a:endParaRPr lang="en-US" altLang="zh-CN" sz="2000" dirty="0">
                <a:solidFill>
                  <a:schemeClr val="tx2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sym typeface="HappyZcool-2016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692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>
            <a:extLst>
              <a:ext uri="{FF2B5EF4-FFF2-40B4-BE49-F238E27FC236}">
                <a16:creationId xmlns:a16="http://schemas.microsoft.com/office/drawing/2014/main" id="{8DBB694B-7D59-4F1D-8681-19B83882F8B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140337" y="1498601"/>
            <a:ext cx="6126176" cy="3860798"/>
            <a:chOff x="1192" y="654"/>
            <a:chExt cx="5011" cy="315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7C3A334-1BDB-4197-B725-9CD481AF04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2" y="654"/>
              <a:ext cx="5011" cy="3134"/>
            </a:xfrm>
            <a:custGeom>
              <a:avLst/>
              <a:gdLst>
                <a:gd name="T0" fmla="*/ 73 w 1877"/>
                <a:gd name="T1" fmla="*/ 64 h 1172"/>
                <a:gd name="T2" fmla="*/ 1175 w 1877"/>
                <a:gd name="T3" fmla="*/ 77 h 1172"/>
                <a:gd name="T4" fmla="*/ 1762 w 1877"/>
                <a:gd name="T5" fmla="*/ 215 h 1172"/>
                <a:gd name="T6" fmla="*/ 1819 w 1877"/>
                <a:gd name="T7" fmla="*/ 844 h 1172"/>
                <a:gd name="T8" fmla="*/ 1299 w 1877"/>
                <a:gd name="T9" fmla="*/ 909 h 1172"/>
                <a:gd name="T10" fmla="*/ 1429 w 1877"/>
                <a:gd name="T11" fmla="*/ 1172 h 1172"/>
                <a:gd name="T12" fmla="*/ 912 w 1877"/>
                <a:gd name="T13" fmla="*/ 934 h 1172"/>
                <a:gd name="T14" fmla="*/ 281 w 1877"/>
                <a:gd name="T15" fmla="*/ 918 h 1172"/>
                <a:gd name="T16" fmla="*/ 16 w 1877"/>
                <a:gd name="T17" fmla="*/ 599 h 1172"/>
                <a:gd name="T18" fmla="*/ 60 w 1877"/>
                <a:gd name="T19" fmla="*/ 89 h 1172"/>
                <a:gd name="T20" fmla="*/ 73 w 1877"/>
                <a:gd name="T21" fmla="*/ 6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77" h="1172">
                  <a:moveTo>
                    <a:pt x="73" y="64"/>
                  </a:moveTo>
                  <a:cubicBezTo>
                    <a:pt x="375" y="54"/>
                    <a:pt x="836" y="76"/>
                    <a:pt x="1175" y="77"/>
                  </a:cubicBezTo>
                  <a:cubicBezTo>
                    <a:pt x="1406" y="81"/>
                    <a:pt x="1670" y="0"/>
                    <a:pt x="1762" y="215"/>
                  </a:cubicBezTo>
                  <a:cubicBezTo>
                    <a:pt x="1801" y="299"/>
                    <a:pt x="1877" y="769"/>
                    <a:pt x="1819" y="844"/>
                  </a:cubicBezTo>
                  <a:cubicBezTo>
                    <a:pt x="1749" y="955"/>
                    <a:pt x="1408" y="906"/>
                    <a:pt x="1299" y="909"/>
                  </a:cubicBezTo>
                  <a:cubicBezTo>
                    <a:pt x="1338" y="993"/>
                    <a:pt x="1390" y="1076"/>
                    <a:pt x="1429" y="1172"/>
                  </a:cubicBezTo>
                  <a:cubicBezTo>
                    <a:pt x="1221" y="1118"/>
                    <a:pt x="1119" y="963"/>
                    <a:pt x="912" y="934"/>
                  </a:cubicBezTo>
                  <a:cubicBezTo>
                    <a:pt x="718" y="916"/>
                    <a:pt x="488" y="923"/>
                    <a:pt x="281" y="918"/>
                  </a:cubicBezTo>
                  <a:cubicBezTo>
                    <a:pt x="51" y="913"/>
                    <a:pt x="0" y="854"/>
                    <a:pt x="16" y="599"/>
                  </a:cubicBezTo>
                  <a:cubicBezTo>
                    <a:pt x="35" y="429"/>
                    <a:pt x="37" y="264"/>
                    <a:pt x="60" y="89"/>
                  </a:cubicBezTo>
                  <a:lnTo>
                    <a:pt x="73" y="6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529332F-B845-43FE-85A3-67E6893F7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2" y="791"/>
              <a:ext cx="4926" cy="3021"/>
            </a:xfrm>
            <a:custGeom>
              <a:avLst/>
              <a:gdLst>
                <a:gd name="T0" fmla="*/ 698 w 1845"/>
                <a:gd name="T1" fmla="*/ 25 h 1130"/>
                <a:gd name="T2" fmla="*/ 1320 w 1845"/>
                <a:gd name="T3" fmla="*/ 29 h 1130"/>
                <a:gd name="T4" fmla="*/ 1682 w 1845"/>
                <a:gd name="T5" fmla="*/ 76 h 1130"/>
                <a:gd name="T6" fmla="*/ 1769 w 1845"/>
                <a:gd name="T7" fmla="*/ 226 h 1130"/>
                <a:gd name="T8" fmla="*/ 1821 w 1845"/>
                <a:gd name="T9" fmla="*/ 539 h 1130"/>
                <a:gd name="T10" fmla="*/ 1808 w 1845"/>
                <a:gd name="T11" fmla="*/ 787 h 1130"/>
                <a:gd name="T12" fmla="*/ 1529 w 1845"/>
                <a:gd name="T13" fmla="*/ 858 h 1130"/>
                <a:gd name="T14" fmla="*/ 1295 w 1845"/>
                <a:gd name="T15" fmla="*/ 850 h 1130"/>
                <a:gd name="T16" fmla="*/ 1417 w 1845"/>
                <a:gd name="T17" fmla="*/ 1123 h 1130"/>
                <a:gd name="T18" fmla="*/ 1162 w 1845"/>
                <a:gd name="T19" fmla="*/ 980 h 1130"/>
                <a:gd name="T20" fmla="*/ 534 w 1845"/>
                <a:gd name="T21" fmla="*/ 862 h 1130"/>
                <a:gd name="T22" fmla="*/ 204 w 1845"/>
                <a:gd name="T23" fmla="*/ 855 h 1130"/>
                <a:gd name="T24" fmla="*/ 18 w 1845"/>
                <a:gd name="T25" fmla="*/ 609 h 1130"/>
                <a:gd name="T26" fmla="*/ 40 w 1845"/>
                <a:gd name="T27" fmla="*/ 299 h 1130"/>
                <a:gd name="T28" fmla="*/ 63 w 1845"/>
                <a:gd name="T29" fmla="*/ 46 h 1130"/>
                <a:gd name="T30" fmla="*/ 62 w 1845"/>
                <a:gd name="T31" fmla="*/ 9 h 1130"/>
                <a:gd name="T32" fmla="*/ 36 w 1845"/>
                <a:gd name="T33" fmla="*/ 143 h 1130"/>
                <a:gd name="T34" fmla="*/ 7 w 1845"/>
                <a:gd name="T35" fmla="*/ 522 h 1130"/>
                <a:gd name="T36" fmla="*/ 57 w 1845"/>
                <a:gd name="T37" fmla="*/ 819 h 1130"/>
                <a:gd name="T38" fmla="*/ 382 w 1845"/>
                <a:gd name="T39" fmla="*/ 877 h 1130"/>
                <a:gd name="T40" fmla="*/ 751 w 1845"/>
                <a:gd name="T41" fmla="*/ 881 h 1130"/>
                <a:gd name="T42" fmla="*/ 925 w 1845"/>
                <a:gd name="T43" fmla="*/ 894 h 1130"/>
                <a:gd name="T44" fmla="*/ 1423 w 1845"/>
                <a:gd name="T45" fmla="*/ 1128 h 1130"/>
                <a:gd name="T46" fmla="*/ 1302 w 1845"/>
                <a:gd name="T47" fmla="*/ 854 h 1130"/>
                <a:gd name="T48" fmla="*/ 1486 w 1845"/>
                <a:gd name="T49" fmla="*/ 873 h 1130"/>
                <a:gd name="T50" fmla="*/ 1833 w 1845"/>
                <a:gd name="T51" fmla="*/ 774 h 1130"/>
                <a:gd name="T52" fmla="*/ 1842 w 1845"/>
                <a:gd name="T53" fmla="*/ 605 h 1130"/>
                <a:gd name="T54" fmla="*/ 1778 w 1845"/>
                <a:gd name="T55" fmla="*/ 197 h 1130"/>
                <a:gd name="T56" fmla="*/ 1434 w 1845"/>
                <a:gd name="T57" fmla="*/ 7 h 1130"/>
                <a:gd name="T58" fmla="*/ 1159 w 1845"/>
                <a:gd name="T59" fmla="*/ 18 h 1130"/>
                <a:gd name="T60" fmla="*/ 185 w 1845"/>
                <a:gd name="T61" fmla="*/ 3 h 1130"/>
                <a:gd name="T62" fmla="*/ 69 w 1845"/>
                <a:gd name="T63" fmla="*/ 21 h 1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45" h="1130">
                  <a:moveTo>
                    <a:pt x="69" y="21"/>
                  </a:moveTo>
                  <a:cubicBezTo>
                    <a:pt x="278" y="14"/>
                    <a:pt x="488" y="21"/>
                    <a:pt x="698" y="25"/>
                  </a:cubicBezTo>
                  <a:cubicBezTo>
                    <a:pt x="809" y="28"/>
                    <a:pt x="919" y="31"/>
                    <a:pt x="1030" y="32"/>
                  </a:cubicBezTo>
                  <a:cubicBezTo>
                    <a:pt x="1127" y="34"/>
                    <a:pt x="1223" y="35"/>
                    <a:pt x="1320" y="29"/>
                  </a:cubicBezTo>
                  <a:cubicBezTo>
                    <a:pt x="1405" y="23"/>
                    <a:pt x="1494" y="15"/>
                    <a:pt x="1579" y="32"/>
                  </a:cubicBezTo>
                  <a:cubicBezTo>
                    <a:pt x="1616" y="40"/>
                    <a:pt x="1651" y="54"/>
                    <a:pt x="1682" y="76"/>
                  </a:cubicBezTo>
                  <a:cubicBezTo>
                    <a:pt x="1714" y="100"/>
                    <a:pt x="1735" y="134"/>
                    <a:pt x="1751" y="170"/>
                  </a:cubicBezTo>
                  <a:cubicBezTo>
                    <a:pt x="1759" y="186"/>
                    <a:pt x="1764" y="208"/>
                    <a:pt x="1769" y="226"/>
                  </a:cubicBezTo>
                  <a:cubicBezTo>
                    <a:pt x="1777" y="256"/>
                    <a:pt x="1783" y="286"/>
                    <a:pt x="1789" y="316"/>
                  </a:cubicBezTo>
                  <a:cubicBezTo>
                    <a:pt x="1803" y="390"/>
                    <a:pt x="1814" y="464"/>
                    <a:pt x="1821" y="539"/>
                  </a:cubicBezTo>
                  <a:cubicBezTo>
                    <a:pt x="1827" y="604"/>
                    <a:pt x="1832" y="670"/>
                    <a:pt x="1824" y="735"/>
                  </a:cubicBezTo>
                  <a:cubicBezTo>
                    <a:pt x="1822" y="752"/>
                    <a:pt x="1819" y="773"/>
                    <a:pt x="1808" y="787"/>
                  </a:cubicBezTo>
                  <a:cubicBezTo>
                    <a:pt x="1793" y="809"/>
                    <a:pt x="1772" y="823"/>
                    <a:pt x="1747" y="832"/>
                  </a:cubicBezTo>
                  <a:cubicBezTo>
                    <a:pt x="1679" y="858"/>
                    <a:pt x="1601" y="859"/>
                    <a:pt x="1529" y="858"/>
                  </a:cubicBezTo>
                  <a:cubicBezTo>
                    <a:pt x="1459" y="857"/>
                    <a:pt x="1390" y="851"/>
                    <a:pt x="1320" y="850"/>
                  </a:cubicBezTo>
                  <a:cubicBezTo>
                    <a:pt x="1312" y="850"/>
                    <a:pt x="1304" y="850"/>
                    <a:pt x="1295" y="850"/>
                  </a:cubicBezTo>
                  <a:cubicBezTo>
                    <a:pt x="1289" y="850"/>
                    <a:pt x="1286" y="857"/>
                    <a:pt x="1288" y="862"/>
                  </a:cubicBezTo>
                  <a:cubicBezTo>
                    <a:pt x="1330" y="950"/>
                    <a:pt x="1380" y="1033"/>
                    <a:pt x="1417" y="1123"/>
                  </a:cubicBezTo>
                  <a:cubicBezTo>
                    <a:pt x="1421" y="1119"/>
                    <a:pt x="1424" y="1116"/>
                    <a:pt x="1427" y="1113"/>
                  </a:cubicBezTo>
                  <a:cubicBezTo>
                    <a:pt x="1330" y="1087"/>
                    <a:pt x="1246" y="1034"/>
                    <a:pt x="1162" y="980"/>
                  </a:cubicBezTo>
                  <a:cubicBezTo>
                    <a:pt x="1080" y="929"/>
                    <a:pt x="993" y="882"/>
                    <a:pt x="895" y="874"/>
                  </a:cubicBezTo>
                  <a:cubicBezTo>
                    <a:pt x="775" y="863"/>
                    <a:pt x="654" y="862"/>
                    <a:pt x="534" y="862"/>
                  </a:cubicBezTo>
                  <a:cubicBezTo>
                    <a:pt x="472" y="861"/>
                    <a:pt x="411" y="861"/>
                    <a:pt x="349" y="860"/>
                  </a:cubicBezTo>
                  <a:cubicBezTo>
                    <a:pt x="301" y="860"/>
                    <a:pt x="252" y="860"/>
                    <a:pt x="204" y="855"/>
                  </a:cubicBezTo>
                  <a:cubicBezTo>
                    <a:pt x="151" y="850"/>
                    <a:pt x="89" y="837"/>
                    <a:pt x="55" y="792"/>
                  </a:cubicBezTo>
                  <a:cubicBezTo>
                    <a:pt x="17" y="742"/>
                    <a:pt x="17" y="669"/>
                    <a:pt x="18" y="609"/>
                  </a:cubicBezTo>
                  <a:cubicBezTo>
                    <a:pt x="19" y="561"/>
                    <a:pt x="24" y="513"/>
                    <a:pt x="28" y="465"/>
                  </a:cubicBezTo>
                  <a:cubicBezTo>
                    <a:pt x="33" y="409"/>
                    <a:pt x="37" y="354"/>
                    <a:pt x="40" y="299"/>
                  </a:cubicBezTo>
                  <a:cubicBezTo>
                    <a:pt x="44" y="243"/>
                    <a:pt x="48" y="187"/>
                    <a:pt x="54" y="131"/>
                  </a:cubicBezTo>
                  <a:cubicBezTo>
                    <a:pt x="57" y="103"/>
                    <a:pt x="60" y="74"/>
                    <a:pt x="63" y="46"/>
                  </a:cubicBezTo>
                  <a:cubicBezTo>
                    <a:pt x="65" y="36"/>
                    <a:pt x="71" y="26"/>
                    <a:pt x="76" y="17"/>
                  </a:cubicBezTo>
                  <a:cubicBezTo>
                    <a:pt x="80" y="8"/>
                    <a:pt x="66" y="0"/>
                    <a:pt x="62" y="9"/>
                  </a:cubicBezTo>
                  <a:cubicBezTo>
                    <a:pt x="56" y="21"/>
                    <a:pt x="49" y="32"/>
                    <a:pt x="47" y="46"/>
                  </a:cubicBezTo>
                  <a:cubicBezTo>
                    <a:pt x="43" y="78"/>
                    <a:pt x="40" y="110"/>
                    <a:pt x="36" y="143"/>
                  </a:cubicBezTo>
                  <a:cubicBezTo>
                    <a:pt x="30" y="206"/>
                    <a:pt x="26" y="269"/>
                    <a:pt x="22" y="333"/>
                  </a:cubicBezTo>
                  <a:cubicBezTo>
                    <a:pt x="18" y="396"/>
                    <a:pt x="13" y="459"/>
                    <a:pt x="7" y="522"/>
                  </a:cubicBezTo>
                  <a:cubicBezTo>
                    <a:pt x="2" y="568"/>
                    <a:pt x="0" y="614"/>
                    <a:pt x="2" y="660"/>
                  </a:cubicBezTo>
                  <a:cubicBezTo>
                    <a:pt x="5" y="716"/>
                    <a:pt x="15" y="778"/>
                    <a:pt x="57" y="819"/>
                  </a:cubicBezTo>
                  <a:cubicBezTo>
                    <a:pt x="101" y="860"/>
                    <a:pt x="167" y="869"/>
                    <a:pt x="225" y="873"/>
                  </a:cubicBezTo>
                  <a:cubicBezTo>
                    <a:pt x="277" y="877"/>
                    <a:pt x="330" y="876"/>
                    <a:pt x="382" y="877"/>
                  </a:cubicBezTo>
                  <a:cubicBezTo>
                    <a:pt x="444" y="877"/>
                    <a:pt x="506" y="878"/>
                    <a:pt x="567" y="878"/>
                  </a:cubicBezTo>
                  <a:cubicBezTo>
                    <a:pt x="629" y="878"/>
                    <a:pt x="690" y="879"/>
                    <a:pt x="751" y="881"/>
                  </a:cubicBezTo>
                  <a:cubicBezTo>
                    <a:pt x="781" y="882"/>
                    <a:pt x="810" y="884"/>
                    <a:pt x="840" y="886"/>
                  </a:cubicBezTo>
                  <a:cubicBezTo>
                    <a:pt x="868" y="887"/>
                    <a:pt x="897" y="889"/>
                    <a:pt x="925" y="894"/>
                  </a:cubicBezTo>
                  <a:cubicBezTo>
                    <a:pt x="1015" y="910"/>
                    <a:pt x="1094" y="956"/>
                    <a:pt x="1171" y="1005"/>
                  </a:cubicBezTo>
                  <a:cubicBezTo>
                    <a:pt x="1250" y="1056"/>
                    <a:pt x="1331" y="1104"/>
                    <a:pt x="1423" y="1128"/>
                  </a:cubicBezTo>
                  <a:cubicBezTo>
                    <a:pt x="1428" y="1130"/>
                    <a:pt x="1435" y="1124"/>
                    <a:pt x="1433" y="1118"/>
                  </a:cubicBezTo>
                  <a:cubicBezTo>
                    <a:pt x="1395" y="1027"/>
                    <a:pt x="1344" y="943"/>
                    <a:pt x="1302" y="854"/>
                  </a:cubicBezTo>
                  <a:cubicBezTo>
                    <a:pt x="1300" y="858"/>
                    <a:pt x="1298" y="862"/>
                    <a:pt x="1295" y="866"/>
                  </a:cubicBezTo>
                  <a:cubicBezTo>
                    <a:pt x="1359" y="864"/>
                    <a:pt x="1423" y="871"/>
                    <a:pt x="1486" y="873"/>
                  </a:cubicBezTo>
                  <a:cubicBezTo>
                    <a:pt x="1562" y="876"/>
                    <a:pt x="1640" y="876"/>
                    <a:pt x="1715" y="859"/>
                  </a:cubicBezTo>
                  <a:cubicBezTo>
                    <a:pt x="1763" y="848"/>
                    <a:pt x="1816" y="825"/>
                    <a:pt x="1833" y="774"/>
                  </a:cubicBezTo>
                  <a:cubicBezTo>
                    <a:pt x="1840" y="751"/>
                    <a:pt x="1842" y="726"/>
                    <a:pt x="1843" y="703"/>
                  </a:cubicBezTo>
                  <a:cubicBezTo>
                    <a:pt x="1845" y="670"/>
                    <a:pt x="1844" y="638"/>
                    <a:pt x="1842" y="605"/>
                  </a:cubicBezTo>
                  <a:cubicBezTo>
                    <a:pt x="1838" y="530"/>
                    <a:pt x="1828" y="454"/>
                    <a:pt x="1816" y="380"/>
                  </a:cubicBezTo>
                  <a:cubicBezTo>
                    <a:pt x="1806" y="318"/>
                    <a:pt x="1795" y="257"/>
                    <a:pt x="1778" y="197"/>
                  </a:cubicBezTo>
                  <a:cubicBezTo>
                    <a:pt x="1760" y="135"/>
                    <a:pt x="1724" y="80"/>
                    <a:pt x="1668" y="48"/>
                  </a:cubicBezTo>
                  <a:cubicBezTo>
                    <a:pt x="1598" y="7"/>
                    <a:pt x="1512" y="5"/>
                    <a:pt x="1434" y="7"/>
                  </a:cubicBezTo>
                  <a:cubicBezTo>
                    <a:pt x="1388" y="8"/>
                    <a:pt x="1343" y="11"/>
                    <a:pt x="1298" y="14"/>
                  </a:cubicBezTo>
                  <a:cubicBezTo>
                    <a:pt x="1252" y="17"/>
                    <a:pt x="1206" y="18"/>
                    <a:pt x="1159" y="18"/>
                  </a:cubicBezTo>
                  <a:cubicBezTo>
                    <a:pt x="1053" y="17"/>
                    <a:pt x="946" y="15"/>
                    <a:pt x="840" y="13"/>
                  </a:cubicBezTo>
                  <a:cubicBezTo>
                    <a:pt x="622" y="8"/>
                    <a:pt x="404" y="1"/>
                    <a:pt x="185" y="3"/>
                  </a:cubicBezTo>
                  <a:cubicBezTo>
                    <a:pt x="147" y="3"/>
                    <a:pt x="108" y="4"/>
                    <a:pt x="69" y="5"/>
                  </a:cubicBezTo>
                  <a:cubicBezTo>
                    <a:pt x="58" y="5"/>
                    <a:pt x="58" y="21"/>
                    <a:pt x="69" y="2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2178D7EA-4A99-4295-88ED-970CC296DBFA}"/>
              </a:ext>
            </a:extLst>
          </p:cNvPr>
          <p:cNvSpPr txBox="1"/>
          <p:nvPr/>
        </p:nvSpPr>
        <p:spPr>
          <a:xfrm>
            <a:off x="3672708" y="2319373"/>
            <a:ext cx="4981968" cy="163121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6000" dirty="0">
                <a:solidFill>
                  <a:schemeClr val="accent2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HappyZcool-2016" panose="02010600030101010101" pitchFamily="2" charset="-122"/>
              </a:rPr>
              <a:t>第</a:t>
            </a:r>
            <a:r>
              <a:rPr lang="en-US" altLang="zh-CN" sz="6000" dirty="0">
                <a:solidFill>
                  <a:schemeClr val="accent2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HappyZcool-2016" panose="02010600030101010101" pitchFamily="2" charset="-122"/>
              </a:rPr>
              <a:t>1</a:t>
            </a:r>
            <a:r>
              <a:rPr lang="zh-CN" altLang="en-US" sz="6000" dirty="0">
                <a:solidFill>
                  <a:schemeClr val="accent2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HappyZcool-2016" panose="02010600030101010101" pitchFamily="2" charset="-122"/>
              </a:rPr>
              <a:t>章</a:t>
            </a:r>
            <a:endParaRPr lang="en-US" altLang="zh-CN" sz="6000" dirty="0">
              <a:solidFill>
                <a:schemeClr val="accent2"/>
              </a:solidFill>
              <a:latin typeface="方正喵呜体" panose="02010600010101010101" pitchFamily="2" charset="-122"/>
              <a:ea typeface="方正喵呜体" panose="02010600010101010101" pitchFamily="2" charset="-122"/>
              <a:sym typeface="HappyZcool-2016" panose="02010600030101010101" pitchFamily="2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4000" dirty="0">
                <a:solidFill>
                  <a:schemeClr val="accent2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HappyZcool-2016" panose="02010600030101010101" pitchFamily="2" charset="-122"/>
              </a:rPr>
              <a:t>主要目标与创新简述</a:t>
            </a:r>
          </a:p>
        </p:txBody>
      </p:sp>
    </p:spTree>
    <p:extLst>
      <p:ext uri="{BB962C8B-B14F-4D97-AF65-F5344CB8AC3E}">
        <p14:creationId xmlns:p14="http://schemas.microsoft.com/office/powerpoint/2010/main" val="5599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组合 287">
            <a:extLst>
              <a:ext uri="{FF2B5EF4-FFF2-40B4-BE49-F238E27FC236}">
                <a16:creationId xmlns:a16="http://schemas.microsoft.com/office/drawing/2014/main" id="{56A1EE9E-CD81-44ED-BD5E-CBE0C42E218A}"/>
              </a:ext>
            </a:extLst>
          </p:cNvPr>
          <p:cNvGrpSpPr/>
          <p:nvPr/>
        </p:nvGrpSpPr>
        <p:grpSpPr>
          <a:xfrm>
            <a:off x="3286785" y="2807375"/>
            <a:ext cx="5256922" cy="4472100"/>
            <a:chOff x="6470650" y="1849438"/>
            <a:chExt cx="1797049" cy="1528763"/>
          </a:xfrm>
        </p:grpSpPr>
        <p:sp>
          <p:nvSpPr>
            <p:cNvPr id="291" name="Freeform 5">
              <a:extLst>
                <a:ext uri="{FF2B5EF4-FFF2-40B4-BE49-F238E27FC236}">
                  <a16:creationId xmlns:a16="http://schemas.microsoft.com/office/drawing/2014/main" id="{EFD94694-9173-4C8D-925B-4C315DDA63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70650" y="1849438"/>
              <a:ext cx="1797049" cy="1528763"/>
            </a:xfrm>
            <a:custGeom>
              <a:avLst/>
              <a:gdLst>
                <a:gd name="T0" fmla="*/ 421 w 422"/>
                <a:gd name="T1" fmla="*/ 65 h 358"/>
                <a:gd name="T2" fmla="*/ 419 w 422"/>
                <a:gd name="T3" fmla="*/ 134 h 358"/>
                <a:gd name="T4" fmla="*/ 403 w 422"/>
                <a:gd name="T5" fmla="*/ 164 h 358"/>
                <a:gd name="T6" fmla="*/ 354 w 422"/>
                <a:gd name="T7" fmla="*/ 193 h 358"/>
                <a:gd name="T8" fmla="*/ 299 w 422"/>
                <a:gd name="T9" fmla="*/ 220 h 358"/>
                <a:gd name="T10" fmla="*/ 181 w 422"/>
                <a:gd name="T11" fmla="*/ 268 h 358"/>
                <a:gd name="T12" fmla="*/ 295 w 422"/>
                <a:gd name="T13" fmla="*/ 327 h 358"/>
                <a:gd name="T14" fmla="*/ 297 w 422"/>
                <a:gd name="T15" fmla="*/ 334 h 358"/>
                <a:gd name="T16" fmla="*/ 136 w 422"/>
                <a:gd name="T17" fmla="*/ 287 h 358"/>
                <a:gd name="T18" fmla="*/ 28 w 422"/>
                <a:gd name="T19" fmla="*/ 254 h 358"/>
                <a:gd name="T20" fmla="*/ 3 w 422"/>
                <a:gd name="T21" fmla="*/ 137 h 358"/>
                <a:gd name="T22" fmla="*/ 24 w 422"/>
                <a:gd name="T23" fmla="*/ 45 h 358"/>
                <a:gd name="T24" fmla="*/ 106 w 422"/>
                <a:gd name="T25" fmla="*/ 15 h 358"/>
                <a:gd name="T26" fmla="*/ 248 w 422"/>
                <a:gd name="T27" fmla="*/ 6 h 358"/>
                <a:gd name="T28" fmla="*/ 326 w 422"/>
                <a:gd name="T29" fmla="*/ 3 h 358"/>
                <a:gd name="T30" fmla="*/ 381 w 422"/>
                <a:gd name="T31" fmla="*/ 5 h 358"/>
                <a:gd name="T32" fmla="*/ 421 w 422"/>
                <a:gd name="T33" fmla="*/ 65 h 358"/>
                <a:gd name="T34" fmla="*/ 410 w 422"/>
                <a:gd name="T35" fmla="*/ 139 h 358"/>
                <a:gd name="T36" fmla="*/ 413 w 422"/>
                <a:gd name="T37" fmla="*/ 73 h 358"/>
                <a:gd name="T38" fmla="*/ 366 w 422"/>
                <a:gd name="T39" fmla="*/ 11 h 358"/>
                <a:gd name="T40" fmla="*/ 240 w 422"/>
                <a:gd name="T41" fmla="*/ 14 h 358"/>
                <a:gd name="T42" fmla="*/ 111 w 422"/>
                <a:gd name="T43" fmla="*/ 23 h 358"/>
                <a:gd name="T44" fmla="*/ 42 w 422"/>
                <a:gd name="T45" fmla="*/ 38 h 358"/>
                <a:gd name="T46" fmla="*/ 13 w 422"/>
                <a:gd name="T47" fmla="*/ 94 h 358"/>
                <a:gd name="T48" fmla="*/ 17 w 422"/>
                <a:gd name="T49" fmla="*/ 219 h 358"/>
                <a:gd name="T50" fmla="*/ 137 w 422"/>
                <a:gd name="T51" fmla="*/ 281 h 358"/>
                <a:gd name="T52" fmla="*/ 139 w 422"/>
                <a:gd name="T53" fmla="*/ 284 h 358"/>
                <a:gd name="T54" fmla="*/ 279 w 422"/>
                <a:gd name="T55" fmla="*/ 333 h 358"/>
                <a:gd name="T56" fmla="*/ 172 w 422"/>
                <a:gd name="T57" fmla="*/ 268 h 358"/>
                <a:gd name="T58" fmla="*/ 172 w 422"/>
                <a:gd name="T59" fmla="*/ 267 h 358"/>
                <a:gd name="T60" fmla="*/ 175 w 422"/>
                <a:gd name="T61" fmla="*/ 262 h 358"/>
                <a:gd name="T62" fmla="*/ 303 w 422"/>
                <a:gd name="T63" fmla="*/ 209 h 358"/>
                <a:gd name="T64" fmla="*/ 361 w 422"/>
                <a:gd name="T65" fmla="*/ 180 h 358"/>
                <a:gd name="T66" fmla="*/ 410 w 422"/>
                <a:gd name="T67" fmla="*/ 139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22" h="358">
                  <a:moveTo>
                    <a:pt x="421" y="65"/>
                  </a:moveTo>
                  <a:cubicBezTo>
                    <a:pt x="422" y="87"/>
                    <a:pt x="422" y="112"/>
                    <a:pt x="419" y="134"/>
                  </a:cubicBezTo>
                  <a:cubicBezTo>
                    <a:pt x="417" y="146"/>
                    <a:pt x="413" y="156"/>
                    <a:pt x="403" y="164"/>
                  </a:cubicBezTo>
                  <a:cubicBezTo>
                    <a:pt x="389" y="176"/>
                    <a:pt x="371" y="184"/>
                    <a:pt x="354" y="193"/>
                  </a:cubicBezTo>
                  <a:cubicBezTo>
                    <a:pt x="336" y="202"/>
                    <a:pt x="318" y="211"/>
                    <a:pt x="299" y="220"/>
                  </a:cubicBezTo>
                  <a:cubicBezTo>
                    <a:pt x="260" y="238"/>
                    <a:pt x="221" y="254"/>
                    <a:pt x="181" y="268"/>
                  </a:cubicBezTo>
                  <a:cubicBezTo>
                    <a:pt x="194" y="310"/>
                    <a:pt x="257" y="323"/>
                    <a:pt x="295" y="327"/>
                  </a:cubicBezTo>
                  <a:cubicBezTo>
                    <a:pt x="298" y="328"/>
                    <a:pt x="300" y="333"/>
                    <a:pt x="297" y="334"/>
                  </a:cubicBezTo>
                  <a:cubicBezTo>
                    <a:pt x="247" y="358"/>
                    <a:pt x="162" y="338"/>
                    <a:pt x="136" y="287"/>
                  </a:cubicBezTo>
                  <a:cubicBezTo>
                    <a:pt x="98" y="289"/>
                    <a:pt x="55" y="284"/>
                    <a:pt x="28" y="254"/>
                  </a:cubicBezTo>
                  <a:cubicBezTo>
                    <a:pt x="0" y="223"/>
                    <a:pt x="3" y="176"/>
                    <a:pt x="3" y="137"/>
                  </a:cubicBezTo>
                  <a:cubicBezTo>
                    <a:pt x="3" y="106"/>
                    <a:pt x="4" y="70"/>
                    <a:pt x="24" y="45"/>
                  </a:cubicBezTo>
                  <a:cubicBezTo>
                    <a:pt x="44" y="19"/>
                    <a:pt x="76" y="18"/>
                    <a:pt x="106" y="15"/>
                  </a:cubicBezTo>
                  <a:cubicBezTo>
                    <a:pt x="154" y="11"/>
                    <a:pt x="201" y="8"/>
                    <a:pt x="248" y="6"/>
                  </a:cubicBezTo>
                  <a:cubicBezTo>
                    <a:pt x="274" y="5"/>
                    <a:pt x="300" y="4"/>
                    <a:pt x="326" y="3"/>
                  </a:cubicBezTo>
                  <a:cubicBezTo>
                    <a:pt x="344" y="3"/>
                    <a:pt x="364" y="0"/>
                    <a:pt x="381" y="5"/>
                  </a:cubicBezTo>
                  <a:cubicBezTo>
                    <a:pt x="409" y="12"/>
                    <a:pt x="420" y="38"/>
                    <a:pt x="421" y="65"/>
                  </a:cubicBezTo>
                  <a:moveTo>
                    <a:pt x="410" y="139"/>
                  </a:moveTo>
                  <a:cubicBezTo>
                    <a:pt x="416" y="120"/>
                    <a:pt x="413" y="93"/>
                    <a:pt x="413" y="73"/>
                  </a:cubicBezTo>
                  <a:cubicBezTo>
                    <a:pt x="413" y="41"/>
                    <a:pt x="402" y="13"/>
                    <a:pt x="366" y="11"/>
                  </a:cubicBezTo>
                  <a:cubicBezTo>
                    <a:pt x="325" y="8"/>
                    <a:pt x="281" y="12"/>
                    <a:pt x="240" y="14"/>
                  </a:cubicBezTo>
                  <a:cubicBezTo>
                    <a:pt x="197" y="16"/>
                    <a:pt x="154" y="19"/>
                    <a:pt x="111" y="23"/>
                  </a:cubicBezTo>
                  <a:cubicBezTo>
                    <a:pt x="88" y="25"/>
                    <a:pt x="62" y="24"/>
                    <a:pt x="42" y="38"/>
                  </a:cubicBezTo>
                  <a:cubicBezTo>
                    <a:pt x="24" y="50"/>
                    <a:pt x="16" y="72"/>
                    <a:pt x="13" y="94"/>
                  </a:cubicBezTo>
                  <a:cubicBezTo>
                    <a:pt x="7" y="131"/>
                    <a:pt x="6" y="183"/>
                    <a:pt x="17" y="219"/>
                  </a:cubicBezTo>
                  <a:cubicBezTo>
                    <a:pt x="33" y="272"/>
                    <a:pt x="89" y="282"/>
                    <a:pt x="137" y="281"/>
                  </a:cubicBezTo>
                  <a:cubicBezTo>
                    <a:pt x="138" y="281"/>
                    <a:pt x="139" y="282"/>
                    <a:pt x="139" y="284"/>
                  </a:cubicBezTo>
                  <a:cubicBezTo>
                    <a:pt x="165" y="325"/>
                    <a:pt x="231" y="347"/>
                    <a:pt x="279" y="333"/>
                  </a:cubicBezTo>
                  <a:cubicBezTo>
                    <a:pt x="238" y="327"/>
                    <a:pt x="184" y="311"/>
                    <a:pt x="172" y="268"/>
                  </a:cubicBezTo>
                  <a:cubicBezTo>
                    <a:pt x="172" y="268"/>
                    <a:pt x="172" y="268"/>
                    <a:pt x="172" y="267"/>
                  </a:cubicBezTo>
                  <a:cubicBezTo>
                    <a:pt x="172" y="265"/>
                    <a:pt x="172" y="263"/>
                    <a:pt x="175" y="262"/>
                  </a:cubicBezTo>
                  <a:cubicBezTo>
                    <a:pt x="218" y="246"/>
                    <a:pt x="261" y="229"/>
                    <a:pt x="303" y="209"/>
                  </a:cubicBezTo>
                  <a:cubicBezTo>
                    <a:pt x="322" y="200"/>
                    <a:pt x="342" y="190"/>
                    <a:pt x="361" y="180"/>
                  </a:cubicBezTo>
                  <a:cubicBezTo>
                    <a:pt x="380" y="170"/>
                    <a:pt x="404" y="161"/>
                    <a:pt x="410" y="13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297" name="Freeform 6">
              <a:extLst>
                <a:ext uri="{FF2B5EF4-FFF2-40B4-BE49-F238E27FC236}">
                  <a16:creationId xmlns:a16="http://schemas.microsoft.com/office/drawing/2014/main" id="{FAFB5206-09CB-492F-A4F7-EFD13B65E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6050" y="1882776"/>
              <a:ext cx="1746249" cy="1447800"/>
            </a:xfrm>
            <a:custGeom>
              <a:avLst/>
              <a:gdLst>
                <a:gd name="T0" fmla="*/ 407 w 410"/>
                <a:gd name="T1" fmla="*/ 65 h 339"/>
                <a:gd name="T2" fmla="*/ 404 w 410"/>
                <a:gd name="T3" fmla="*/ 131 h 339"/>
                <a:gd name="T4" fmla="*/ 355 w 410"/>
                <a:gd name="T5" fmla="*/ 172 h 339"/>
                <a:gd name="T6" fmla="*/ 297 w 410"/>
                <a:gd name="T7" fmla="*/ 201 h 339"/>
                <a:gd name="T8" fmla="*/ 169 w 410"/>
                <a:gd name="T9" fmla="*/ 254 h 339"/>
                <a:gd name="T10" fmla="*/ 166 w 410"/>
                <a:gd name="T11" fmla="*/ 259 h 339"/>
                <a:gd name="T12" fmla="*/ 166 w 410"/>
                <a:gd name="T13" fmla="*/ 260 h 339"/>
                <a:gd name="T14" fmla="*/ 273 w 410"/>
                <a:gd name="T15" fmla="*/ 325 h 339"/>
                <a:gd name="T16" fmla="*/ 133 w 410"/>
                <a:gd name="T17" fmla="*/ 276 h 339"/>
                <a:gd name="T18" fmla="*/ 131 w 410"/>
                <a:gd name="T19" fmla="*/ 273 h 339"/>
                <a:gd name="T20" fmla="*/ 11 w 410"/>
                <a:gd name="T21" fmla="*/ 211 h 339"/>
                <a:gd name="T22" fmla="*/ 7 w 410"/>
                <a:gd name="T23" fmla="*/ 86 h 339"/>
                <a:gd name="T24" fmla="*/ 36 w 410"/>
                <a:gd name="T25" fmla="*/ 30 h 339"/>
                <a:gd name="T26" fmla="*/ 105 w 410"/>
                <a:gd name="T27" fmla="*/ 15 h 339"/>
                <a:gd name="T28" fmla="*/ 234 w 410"/>
                <a:gd name="T29" fmla="*/ 6 h 339"/>
                <a:gd name="T30" fmla="*/ 360 w 410"/>
                <a:gd name="T31" fmla="*/ 3 h 339"/>
                <a:gd name="T32" fmla="*/ 407 w 410"/>
                <a:gd name="T33" fmla="*/ 65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0" h="339">
                  <a:moveTo>
                    <a:pt x="407" y="65"/>
                  </a:moveTo>
                  <a:cubicBezTo>
                    <a:pt x="407" y="85"/>
                    <a:pt x="410" y="112"/>
                    <a:pt x="404" y="131"/>
                  </a:cubicBezTo>
                  <a:cubicBezTo>
                    <a:pt x="398" y="153"/>
                    <a:pt x="374" y="162"/>
                    <a:pt x="355" y="172"/>
                  </a:cubicBezTo>
                  <a:cubicBezTo>
                    <a:pt x="336" y="182"/>
                    <a:pt x="316" y="192"/>
                    <a:pt x="297" y="201"/>
                  </a:cubicBezTo>
                  <a:cubicBezTo>
                    <a:pt x="255" y="221"/>
                    <a:pt x="212" y="238"/>
                    <a:pt x="169" y="254"/>
                  </a:cubicBezTo>
                  <a:cubicBezTo>
                    <a:pt x="166" y="255"/>
                    <a:pt x="166" y="257"/>
                    <a:pt x="166" y="259"/>
                  </a:cubicBezTo>
                  <a:cubicBezTo>
                    <a:pt x="166" y="260"/>
                    <a:pt x="166" y="260"/>
                    <a:pt x="166" y="260"/>
                  </a:cubicBezTo>
                  <a:cubicBezTo>
                    <a:pt x="178" y="303"/>
                    <a:pt x="232" y="319"/>
                    <a:pt x="273" y="325"/>
                  </a:cubicBezTo>
                  <a:cubicBezTo>
                    <a:pt x="225" y="339"/>
                    <a:pt x="159" y="317"/>
                    <a:pt x="133" y="276"/>
                  </a:cubicBezTo>
                  <a:cubicBezTo>
                    <a:pt x="133" y="274"/>
                    <a:pt x="132" y="273"/>
                    <a:pt x="131" y="273"/>
                  </a:cubicBezTo>
                  <a:cubicBezTo>
                    <a:pt x="83" y="274"/>
                    <a:pt x="27" y="264"/>
                    <a:pt x="11" y="211"/>
                  </a:cubicBezTo>
                  <a:cubicBezTo>
                    <a:pt x="0" y="175"/>
                    <a:pt x="1" y="123"/>
                    <a:pt x="7" y="86"/>
                  </a:cubicBezTo>
                  <a:cubicBezTo>
                    <a:pt x="10" y="64"/>
                    <a:pt x="18" y="42"/>
                    <a:pt x="36" y="30"/>
                  </a:cubicBezTo>
                  <a:cubicBezTo>
                    <a:pt x="56" y="16"/>
                    <a:pt x="82" y="17"/>
                    <a:pt x="105" y="15"/>
                  </a:cubicBezTo>
                  <a:cubicBezTo>
                    <a:pt x="148" y="11"/>
                    <a:pt x="191" y="8"/>
                    <a:pt x="234" y="6"/>
                  </a:cubicBezTo>
                  <a:cubicBezTo>
                    <a:pt x="275" y="4"/>
                    <a:pt x="319" y="0"/>
                    <a:pt x="360" y="3"/>
                  </a:cubicBezTo>
                  <a:cubicBezTo>
                    <a:pt x="396" y="5"/>
                    <a:pt x="407" y="33"/>
                    <a:pt x="407" y="6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299" name="Freeform 10">
              <a:extLst>
                <a:ext uri="{FF2B5EF4-FFF2-40B4-BE49-F238E27FC236}">
                  <a16:creationId xmlns:a16="http://schemas.microsoft.com/office/drawing/2014/main" id="{D52A7B35-B6FC-4101-9A15-7A25D46FB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8025" y="3027363"/>
              <a:ext cx="600075" cy="260350"/>
            </a:xfrm>
            <a:custGeom>
              <a:avLst/>
              <a:gdLst>
                <a:gd name="T0" fmla="*/ 4 w 141"/>
                <a:gd name="T1" fmla="*/ 0 h 61"/>
                <a:gd name="T2" fmla="*/ 0 w 141"/>
                <a:gd name="T3" fmla="*/ 4 h 61"/>
                <a:gd name="T4" fmla="*/ 1 w 141"/>
                <a:gd name="T5" fmla="*/ 6 h 61"/>
                <a:gd name="T6" fmla="*/ 1 w 141"/>
                <a:gd name="T7" fmla="*/ 7 h 61"/>
                <a:gd name="T8" fmla="*/ 1 w 141"/>
                <a:gd name="T9" fmla="*/ 8 h 61"/>
                <a:gd name="T10" fmla="*/ 2 w 141"/>
                <a:gd name="T11" fmla="*/ 8 h 61"/>
                <a:gd name="T12" fmla="*/ 63 w 141"/>
                <a:gd name="T13" fmla="*/ 53 h 61"/>
                <a:gd name="T14" fmla="*/ 102 w 141"/>
                <a:gd name="T15" fmla="*/ 61 h 61"/>
                <a:gd name="T16" fmla="*/ 110 w 141"/>
                <a:gd name="T17" fmla="*/ 61 h 61"/>
                <a:gd name="T18" fmla="*/ 110 w 141"/>
                <a:gd name="T19" fmla="*/ 61 h 61"/>
                <a:gd name="T20" fmla="*/ 110 w 141"/>
                <a:gd name="T21" fmla="*/ 61 h 61"/>
                <a:gd name="T22" fmla="*/ 110 w 141"/>
                <a:gd name="T23" fmla="*/ 61 h 61"/>
                <a:gd name="T24" fmla="*/ 140 w 141"/>
                <a:gd name="T25" fmla="*/ 57 h 61"/>
                <a:gd name="T26" fmla="*/ 141 w 141"/>
                <a:gd name="T27" fmla="*/ 57 h 61"/>
                <a:gd name="T28" fmla="*/ 110 w 141"/>
                <a:gd name="T29" fmla="*/ 51 h 61"/>
                <a:gd name="T30" fmla="*/ 6 w 141"/>
                <a:gd name="T31" fmla="*/ 2 h 61"/>
                <a:gd name="T32" fmla="*/ 4 w 141"/>
                <a:gd name="T3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1" h="61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1" y="5"/>
                    <a:pt x="1" y="6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2" y="8"/>
                  </a:cubicBezTo>
                  <a:cubicBezTo>
                    <a:pt x="14" y="28"/>
                    <a:pt x="37" y="44"/>
                    <a:pt x="63" y="53"/>
                  </a:cubicBezTo>
                  <a:cubicBezTo>
                    <a:pt x="75" y="56"/>
                    <a:pt x="89" y="59"/>
                    <a:pt x="102" y="61"/>
                  </a:cubicBezTo>
                  <a:cubicBezTo>
                    <a:pt x="105" y="61"/>
                    <a:pt x="108" y="61"/>
                    <a:pt x="110" y="61"/>
                  </a:cubicBezTo>
                  <a:cubicBezTo>
                    <a:pt x="110" y="61"/>
                    <a:pt x="110" y="61"/>
                    <a:pt x="110" y="61"/>
                  </a:cubicBezTo>
                  <a:cubicBezTo>
                    <a:pt x="110" y="61"/>
                    <a:pt x="110" y="61"/>
                    <a:pt x="110" y="61"/>
                  </a:cubicBezTo>
                  <a:cubicBezTo>
                    <a:pt x="110" y="61"/>
                    <a:pt x="110" y="61"/>
                    <a:pt x="110" y="61"/>
                  </a:cubicBezTo>
                  <a:cubicBezTo>
                    <a:pt x="121" y="61"/>
                    <a:pt x="131" y="60"/>
                    <a:pt x="140" y="57"/>
                  </a:cubicBezTo>
                  <a:cubicBezTo>
                    <a:pt x="141" y="57"/>
                    <a:pt x="141" y="57"/>
                    <a:pt x="141" y="57"/>
                  </a:cubicBezTo>
                  <a:cubicBezTo>
                    <a:pt x="131" y="55"/>
                    <a:pt x="120" y="53"/>
                    <a:pt x="110" y="51"/>
                  </a:cubicBezTo>
                  <a:cubicBezTo>
                    <a:pt x="71" y="48"/>
                    <a:pt x="26" y="34"/>
                    <a:pt x="6" y="2"/>
                  </a:cubicBezTo>
                  <a:cubicBezTo>
                    <a:pt x="6" y="0"/>
                    <a:pt x="5" y="0"/>
                    <a:pt x="4" y="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300" name="Freeform 13">
              <a:extLst>
                <a:ext uri="{FF2B5EF4-FFF2-40B4-BE49-F238E27FC236}">
                  <a16:creationId xmlns:a16="http://schemas.microsoft.com/office/drawing/2014/main" id="{6E8C06FB-22F6-4A05-9EFE-9494FA628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8750" y="1892301"/>
              <a:ext cx="1677987" cy="1157288"/>
            </a:xfrm>
            <a:custGeom>
              <a:avLst/>
              <a:gdLst>
                <a:gd name="T0" fmla="*/ 328 w 394"/>
                <a:gd name="T1" fmla="*/ 0 h 271"/>
                <a:gd name="T2" fmla="*/ 328 w 394"/>
                <a:gd name="T3" fmla="*/ 0 h 271"/>
                <a:gd name="T4" fmla="*/ 246 w 394"/>
                <a:gd name="T5" fmla="*/ 3 h 271"/>
                <a:gd name="T6" fmla="*/ 246 w 394"/>
                <a:gd name="T7" fmla="*/ 3 h 271"/>
                <a:gd name="T8" fmla="*/ 245 w 394"/>
                <a:gd name="T9" fmla="*/ 3 h 271"/>
                <a:gd name="T10" fmla="*/ 245 w 394"/>
                <a:gd name="T11" fmla="*/ 4 h 271"/>
                <a:gd name="T12" fmla="*/ 245 w 394"/>
                <a:gd name="T13" fmla="*/ 4 h 271"/>
                <a:gd name="T14" fmla="*/ 243 w 394"/>
                <a:gd name="T15" fmla="*/ 4 h 271"/>
                <a:gd name="T16" fmla="*/ 243 w 394"/>
                <a:gd name="T17" fmla="*/ 4 h 271"/>
                <a:gd name="T18" fmla="*/ 242 w 394"/>
                <a:gd name="T19" fmla="*/ 4 h 271"/>
                <a:gd name="T20" fmla="*/ 240 w 394"/>
                <a:gd name="T21" fmla="*/ 4 h 271"/>
                <a:gd name="T22" fmla="*/ 239 w 394"/>
                <a:gd name="T23" fmla="*/ 4 h 271"/>
                <a:gd name="T24" fmla="*/ 239 w 394"/>
                <a:gd name="T25" fmla="*/ 4 h 271"/>
                <a:gd name="T26" fmla="*/ 238 w 394"/>
                <a:gd name="T27" fmla="*/ 4 h 271"/>
                <a:gd name="T28" fmla="*/ 236 w 394"/>
                <a:gd name="T29" fmla="*/ 4 h 271"/>
                <a:gd name="T30" fmla="*/ 235 w 394"/>
                <a:gd name="T31" fmla="*/ 4 h 271"/>
                <a:gd name="T32" fmla="*/ 234 w 394"/>
                <a:gd name="T33" fmla="*/ 4 h 271"/>
                <a:gd name="T34" fmla="*/ 233 w 394"/>
                <a:gd name="T35" fmla="*/ 4 h 271"/>
                <a:gd name="T36" fmla="*/ 231 w 394"/>
                <a:gd name="T37" fmla="*/ 4 h 271"/>
                <a:gd name="T38" fmla="*/ 231 w 394"/>
                <a:gd name="T39" fmla="*/ 4 h 271"/>
                <a:gd name="T40" fmla="*/ 102 w 394"/>
                <a:gd name="T41" fmla="*/ 13 h 271"/>
                <a:gd name="T42" fmla="*/ 72 w 394"/>
                <a:gd name="T43" fmla="*/ 15 h 271"/>
                <a:gd name="T44" fmla="*/ 25 w 394"/>
                <a:gd name="T45" fmla="*/ 42 h 271"/>
                <a:gd name="T46" fmla="*/ 1 w 394"/>
                <a:gd name="T47" fmla="*/ 124 h 271"/>
                <a:gd name="T48" fmla="*/ 0 w 394"/>
                <a:gd name="T49" fmla="*/ 141 h 271"/>
                <a:gd name="T50" fmla="*/ 8 w 394"/>
                <a:gd name="T51" fmla="*/ 209 h 271"/>
                <a:gd name="T52" fmla="*/ 8 w 394"/>
                <a:gd name="T53" fmla="*/ 210 h 271"/>
                <a:gd name="T54" fmla="*/ 8 w 394"/>
                <a:gd name="T55" fmla="*/ 210 h 271"/>
                <a:gd name="T56" fmla="*/ 9 w 394"/>
                <a:gd name="T57" fmla="*/ 210 h 271"/>
                <a:gd name="T58" fmla="*/ 9 w 394"/>
                <a:gd name="T59" fmla="*/ 211 h 271"/>
                <a:gd name="T60" fmla="*/ 62 w 394"/>
                <a:gd name="T61" fmla="*/ 262 h 271"/>
                <a:gd name="T62" fmla="*/ 123 w 394"/>
                <a:gd name="T63" fmla="*/ 271 h 271"/>
                <a:gd name="T64" fmla="*/ 123 w 394"/>
                <a:gd name="T65" fmla="*/ 271 h 271"/>
                <a:gd name="T66" fmla="*/ 123 w 394"/>
                <a:gd name="T67" fmla="*/ 271 h 271"/>
                <a:gd name="T68" fmla="*/ 123 w 394"/>
                <a:gd name="T69" fmla="*/ 271 h 271"/>
                <a:gd name="T70" fmla="*/ 125 w 394"/>
                <a:gd name="T71" fmla="*/ 271 h 271"/>
                <a:gd name="T72" fmla="*/ 127 w 394"/>
                <a:gd name="T73" fmla="*/ 271 h 271"/>
                <a:gd name="T74" fmla="*/ 127 w 394"/>
                <a:gd name="T75" fmla="*/ 265 h 271"/>
                <a:gd name="T76" fmla="*/ 63 w 394"/>
                <a:gd name="T77" fmla="*/ 245 h 271"/>
                <a:gd name="T78" fmla="*/ 30 w 394"/>
                <a:gd name="T79" fmla="*/ 184 h 271"/>
                <a:gd name="T80" fmla="*/ 34 w 394"/>
                <a:gd name="T81" fmla="*/ 102 h 271"/>
                <a:gd name="T82" fmla="*/ 73 w 394"/>
                <a:gd name="T83" fmla="*/ 44 h 271"/>
                <a:gd name="T84" fmla="*/ 143 w 394"/>
                <a:gd name="T85" fmla="*/ 33 h 271"/>
                <a:gd name="T86" fmla="*/ 222 w 394"/>
                <a:gd name="T87" fmla="*/ 25 h 271"/>
                <a:gd name="T88" fmla="*/ 328 w 394"/>
                <a:gd name="T89" fmla="*/ 18 h 271"/>
                <a:gd name="T90" fmla="*/ 385 w 394"/>
                <a:gd name="T91" fmla="*/ 23 h 271"/>
                <a:gd name="T92" fmla="*/ 387 w 394"/>
                <a:gd name="T93" fmla="*/ 24 h 271"/>
                <a:gd name="T94" fmla="*/ 394 w 394"/>
                <a:gd name="T95" fmla="*/ 21 h 271"/>
                <a:gd name="T96" fmla="*/ 357 w 394"/>
                <a:gd name="T97" fmla="*/ 1 h 271"/>
                <a:gd name="T98" fmla="*/ 357 w 394"/>
                <a:gd name="T99" fmla="*/ 1 h 271"/>
                <a:gd name="T100" fmla="*/ 357 w 394"/>
                <a:gd name="T101" fmla="*/ 1 h 271"/>
                <a:gd name="T102" fmla="*/ 356 w 394"/>
                <a:gd name="T103" fmla="*/ 1 h 271"/>
                <a:gd name="T104" fmla="*/ 356 w 394"/>
                <a:gd name="T105" fmla="*/ 1 h 271"/>
                <a:gd name="T106" fmla="*/ 328 w 394"/>
                <a:gd name="T107" fmla="*/ 0 h 271"/>
                <a:gd name="T108" fmla="*/ 328 w 394"/>
                <a:gd name="T109" fmla="*/ 0 h 271"/>
                <a:gd name="T110" fmla="*/ 328 w 394"/>
                <a:gd name="T111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94" h="271">
                  <a:moveTo>
                    <a:pt x="328" y="0"/>
                  </a:moveTo>
                  <a:cubicBezTo>
                    <a:pt x="328" y="0"/>
                    <a:pt x="328" y="0"/>
                    <a:pt x="328" y="0"/>
                  </a:cubicBezTo>
                  <a:cubicBezTo>
                    <a:pt x="301" y="0"/>
                    <a:pt x="273" y="2"/>
                    <a:pt x="246" y="3"/>
                  </a:cubicBezTo>
                  <a:cubicBezTo>
                    <a:pt x="246" y="3"/>
                    <a:pt x="246" y="3"/>
                    <a:pt x="246" y="3"/>
                  </a:cubicBezTo>
                  <a:cubicBezTo>
                    <a:pt x="246" y="3"/>
                    <a:pt x="245" y="3"/>
                    <a:pt x="245" y="3"/>
                  </a:cubicBezTo>
                  <a:cubicBezTo>
                    <a:pt x="245" y="4"/>
                    <a:pt x="245" y="4"/>
                    <a:pt x="245" y="4"/>
                  </a:cubicBezTo>
                  <a:cubicBezTo>
                    <a:pt x="245" y="4"/>
                    <a:pt x="245" y="4"/>
                    <a:pt x="245" y="4"/>
                  </a:cubicBezTo>
                  <a:cubicBezTo>
                    <a:pt x="244" y="4"/>
                    <a:pt x="244" y="4"/>
                    <a:pt x="243" y="4"/>
                  </a:cubicBezTo>
                  <a:cubicBezTo>
                    <a:pt x="243" y="4"/>
                    <a:pt x="243" y="4"/>
                    <a:pt x="243" y="4"/>
                  </a:cubicBezTo>
                  <a:cubicBezTo>
                    <a:pt x="243" y="4"/>
                    <a:pt x="242" y="4"/>
                    <a:pt x="242" y="4"/>
                  </a:cubicBezTo>
                  <a:cubicBezTo>
                    <a:pt x="241" y="4"/>
                    <a:pt x="240" y="4"/>
                    <a:pt x="240" y="4"/>
                  </a:cubicBezTo>
                  <a:cubicBezTo>
                    <a:pt x="239" y="4"/>
                    <a:pt x="239" y="4"/>
                    <a:pt x="239" y="4"/>
                  </a:cubicBezTo>
                  <a:cubicBezTo>
                    <a:pt x="239" y="4"/>
                    <a:pt x="239" y="4"/>
                    <a:pt x="239" y="4"/>
                  </a:cubicBezTo>
                  <a:cubicBezTo>
                    <a:pt x="239" y="4"/>
                    <a:pt x="239" y="4"/>
                    <a:pt x="238" y="4"/>
                  </a:cubicBezTo>
                  <a:cubicBezTo>
                    <a:pt x="238" y="4"/>
                    <a:pt x="237" y="4"/>
                    <a:pt x="236" y="4"/>
                  </a:cubicBezTo>
                  <a:cubicBezTo>
                    <a:pt x="236" y="4"/>
                    <a:pt x="235" y="4"/>
                    <a:pt x="235" y="4"/>
                  </a:cubicBezTo>
                  <a:cubicBezTo>
                    <a:pt x="234" y="4"/>
                    <a:pt x="234" y="4"/>
                    <a:pt x="234" y="4"/>
                  </a:cubicBezTo>
                  <a:cubicBezTo>
                    <a:pt x="234" y="4"/>
                    <a:pt x="234" y="4"/>
                    <a:pt x="233" y="4"/>
                  </a:cubicBezTo>
                  <a:cubicBezTo>
                    <a:pt x="233" y="4"/>
                    <a:pt x="232" y="4"/>
                    <a:pt x="231" y="4"/>
                  </a:cubicBezTo>
                  <a:cubicBezTo>
                    <a:pt x="231" y="4"/>
                    <a:pt x="231" y="4"/>
                    <a:pt x="231" y="4"/>
                  </a:cubicBezTo>
                  <a:cubicBezTo>
                    <a:pt x="188" y="6"/>
                    <a:pt x="145" y="9"/>
                    <a:pt x="102" y="13"/>
                  </a:cubicBezTo>
                  <a:cubicBezTo>
                    <a:pt x="92" y="14"/>
                    <a:pt x="82" y="14"/>
                    <a:pt x="72" y="15"/>
                  </a:cubicBezTo>
                  <a:cubicBezTo>
                    <a:pt x="54" y="20"/>
                    <a:pt x="36" y="28"/>
                    <a:pt x="25" y="42"/>
                  </a:cubicBezTo>
                  <a:cubicBezTo>
                    <a:pt x="7" y="64"/>
                    <a:pt x="5" y="97"/>
                    <a:pt x="1" y="124"/>
                  </a:cubicBezTo>
                  <a:cubicBezTo>
                    <a:pt x="1" y="129"/>
                    <a:pt x="0" y="135"/>
                    <a:pt x="0" y="141"/>
                  </a:cubicBezTo>
                  <a:cubicBezTo>
                    <a:pt x="0" y="165"/>
                    <a:pt x="2" y="190"/>
                    <a:pt x="8" y="209"/>
                  </a:cubicBezTo>
                  <a:cubicBezTo>
                    <a:pt x="8" y="210"/>
                    <a:pt x="8" y="210"/>
                    <a:pt x="8" y="210"/>
                  </a:cubicBezTo>
                  <a:cubicBezTo>
                    <a:pt x="8" y="210"/>
                    <a:pt x="8" y="210"/>
                    <a:pt x="8" y="210"/>
                  </a:cubicBezTo>
                  <a:cubicBezTo>
                    <a:pt x="8" y="210"/>
                    <a:pt x="8" y="210"/>
                    <a:pt x="9" y="210"/>
                  </a:cubicBezTo>
                  <a:cubicBezTo>
                    <a:pt x="9" y="210"/>
                    <a:pt x="9" y="211"/>
                    <a:pt x="9" y="211"/>
                  </a:cubicBezTo>
                  <a:cubicBezTo>
                    <a:pt x="18" y="234"/>
                    <a:pt x="38" y="252"/>
                    <a:pt x="62" y="262"/>
                  </a:cubicBezTo>
                  <a:cubicBezTo>
                    <a:pt x="81" y="269"/>
                    <a:pt x="102" y="271"/>
                    <a:pt x="123" y="271"/>
                  </a:cubicBezTo>
                  <a:cubicBezTo>
                    <a:pt x="123" y="271"/>
                    <a:pt x="123" y="271"/>
                    <a:pt x="123" y="271"/>
                  </a:cubicBezTo>
                  <a:cubicBezTo>
                    <a:pt x="123" y="271"/>
                    <a:pt x="123" y="271"/>
                    <a:pt x="123" y="271"/>
                  </a:cubicBezTo>
                  <a:cubicBezTo>
                    <a:pt x="123" y="271"/>
                    <a:pt x="123" y="271"/>
                    <a:pt x="123" y="271"/>
                  </a:cubicBezTo>
                  <a:cubicBezTo>
                    <a:pt x="123" y="271"/>
                    <a:pt x="124" y="271"/>
                    <a:pt x="125" y="271"/>
                  </a:cubicBezTo>
                  <a:cubicBezTo>
                    <a:pt x="126" y="271"/>
                    <a:pt x="126" y="271"/>
                    <a:pt x="127" y="271"/>
                  </a:cubicBezTo>
                  <a:cubicBezTo>
                    <a:pt x="130" y="270"/>
                    <a:pt x="129" y="266"/>
                    <a:pt x="127" y="265"/>
                  </a:cubicBezTo>
                  <a:cubicBezTo>
                    <a:pt x="106" y="257"/>
                    <a:pt x="83" y="258"/>
                    <a:pt x="63" y="245"/>
                  </a:cubicBezTo>
                  <a:cubicBezTo>
                    <a:pt x="43" y="232"/>
                    <a:pt x="34" y="207"/>
                    <a:pt x="30" y="184"/>
                  </a:cubicBezTo>
                  <a:cubicBezTo>
                    <a:pt x="24" y="157"/>
                    <a:pt x="29" y="129"/>
                    <a:pt x="34" y="102"/>
                  </a:cubicBezTo>
                  <a:cubicBezTo>
                    <a:pt x="38" y="75"/>
                    <a:pt x="44" y="53"/>
                    <a:pt x="73" y="44"/>
                  </a:cubicBezTo>
                  <a:cubicBezTo>
                    <a:pt x="96" y="37"/>
                    <a:pt x="120" y="36"/>
                    <a:pt x="143" y="33"/>
                  </a:cubicBezTo>
                  <a:cubicBezTo>
                    <a:pt x="169" y="30"/>
                    <a:pt x="196" y="27"/>
                    <a:pt x="222" y="25"/>
                  </a:cubicBezTo>
                  <a:cubicBezTo>
                    <a:pt x="256" y="23"/>
                    <a:pt x="292" y="18"/>
                    <a:pt x="328" y="18"/>
                  </a:cubicBezTo>
                  <a:cubicBezTo>
                    <a:pt x="347" y="18"/>
                    <a:pt x="366" y="20"/>
                    <a:pt x="385" y="23"/>
                  </a:cubicBezTo>
                  <a:cubicBezTo>
                    <a:pt x="386" y="24"/>
                    <a:pt x="386" y="24"/>
                    <a:pt x="387" y="24"/>
                  </a:cubicBezTo>
                  <a:cubicBezTo>
                    <a:pt x="390" y="24"/>
                    <a:pt x="393" y="23"/>
                    <a:pt x="394" y="21"/>
                  </a:cubicBezTo>
                  <a:cubicBezTo>
                    <a:pt x="387" y="10"/>
                    <a:pt x="376" y="2"/>
                    <a:pt x="357" y="1"/>
                  </a:cubicBezTo>
                  <a:cubicBezTo>
                    <a:pt x="357" y="1"/>
                    <a:pt x="357" y="1"/>
                    <a:pt x="357" y="1"/>
                  </a:cubicBezTo>
                  <a:cubicBezTo>
                    <a:pt x="357" y="1"/>
                    <a:pt x="357" y="1"/>
                    <a:pt x="357" y="1"/>
                  </a:cubicBezTo>
                  <a:cubicBezTo>
                    <a:pt x="356" y="1"/>
                    <a:pt x="356" y="1"/>
                    <a:pt x="356" y="1"/>
                  </a:cubicBezTo>
                  <a:cubicBezTo>
                    <a:pt x="356" y="1"/>
                    <a:pt x="356" y="1"/>
                    <a:pt x="356" y="1"/>
                  </a:cubicBezTo>
                  <a:cubicBezTo>
                    <a:pt x="347" y="0"/>
                    <a:pt x="337" y="0"/>
                    <a:pt x="328" y="0"/>
                  </a:cubicBezTo>
                  <a:cubicBezTo>
                    <a:pt x="328" y="0"/>
                    <a:pt x="328" y="0"/>
                    <a:pt x="328" y="0"/>
                  </a:cubicBezTo>
                  <a:cubicBezTo>
                    <a:pt x="328" y="0"/>
                    <a:pt x="328" y="0"/>
                    <a:pt x="328" y="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</p:grpSp>
      <p:sp>
        <p:nvSpPr>
          <p:cNvPr id="304" name="文本框 303">
            <a:extLst>
              <a:ext uri="{FF2B5EF4-FFF2-40B4-BE49-F238E27FC236}">
                <a16:creationId xmlns:a16="http://schemas.microsoft.com/office/drawing/2014/main" id="{58C60C48-B371-4588-89FB-2026C061AB6A}"/>
              </a:ext>
            </a:extLst>
          </p:cNvPr>
          <p:cNvSpPr txBox="1"/>
          <p:nvPr/>
        </p:nvSpPr>
        <p:spPr>
          <a:xfrm rot="21192927">
            <a:off x="3974844" y="3675925"/>
            <a:ext cx="47787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0" i="0" u="none" strike="noStrike" kern="1200" cap="none" spc="0" normalizeH="0" baseline="0" noProof="0" dirty="0">
                <a:solidFill>
                  <a:schemeClr val="accent2"/>
                </a:solidFill>
                <a:effectLst/>
                <a:uLnTx/>
                <a:uFillTx/>
                <a:latin typeface="方正卡通简体" panose="03000509000000000000" pitchFamily="65" charset="-122"/>
                <a:ea typeface="方正卡通简体" panose="03000509000000000000" pitchFamily="65" charset="-122"/>
                <a:sym typeface="HappyZcool-2016" panose="02010600030101010101" pitchFamily="2" charset="-122"/>
              </a:rPr>
              <a:t>谢谢观看！</a:t>
            </a:r>
          </a:p>
        </p:txBody>
      </p:sp>
    </p:spTree>
    <p:extLst>
      <p:ext uri="{BB962C8B-B14F-4D97-AF65-F5344CB8AC3E}">
        <p14:creationId xmlns:p14="http://schemas.microsoft.com/office/powerpoint/2010/main" val="133625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2E31EDB-632C-46A2-A58F-A6879B218750}"/>
              </a:ext>
            </a:extLst>
          </p:cNvPr>
          <p:cNvSpPr txBox="1"/>
          <p:nvPr/>
        </p:nvSpPr>
        <p:spPr>
          <a:xfrm rot="21158581">
            <a:off x="3229897" y="2418734"/>
            <a:ext cx="50390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Q &amp; A</a:t>
            </a:r>
            <a:endParaRPr lang="zh-CN" altLang="en-US" sz="8800" dirty="0"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379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>
            <a:extLst>
              <a:ext uri="{FF2B5EF4-FFF2-40B4-BE49-F238E27FC236}">
                <a16:creationId xmlns:a16="http://schemas.microsoft.com/office/drawing/2014/main" id="{52E1CEB7-598C-48C9-A6BD-738BFA356A70}"/>
              </a:ext>
            </a:extLst>
          </p:cNvPr>
          <p:cNvGrpSpPr>
            <a:grpSpLocks noChangeAspect="1"/>
          </p:cNvGrpSpPr>
          <p:nvPr/>
        </p:nvGrpSpPr>
        <p:grpSpPr bwMode="auto">
          <a:xfrm rot="21028783">
            <a:off x="1753201" y="2101114"/>
            <a:ext cx="2168545" cy="2759047"/>
            <a:chOff x="1580" y="885"/>
            <a:chExt cx="1715" cy="2182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D2AAC69-972C-4AA2-A6EF-7B302FFFA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7" y="1892"/>
              <a:ext cx="472" cy="104"/>
            </a:xfrm>
            <a:custGeom>
              <a:avLst/>
              <a:gdLst>
                <a:gd name="T0" fmla="*/ 174 w 176"/>
                <a:gd name="T1" fmla="*/ 32 h 39"/>
                <a:gd name="T2" fmla="*/ 3 w 176"/>
                <a:gd name="T3" fmla="*/ 23 h 39"/>
                <a:gd name="T4" fmla="*/ 5 w 176"/>
                <a:gd name="T5" fmla="*/ 28 h 39"/>
                <a:gd name="T6" fmla="*/ 89 w 176"/>
                <a:gd name="T7" fmla="*/ 18 h 39"/>
                <a:gd name="T8" fmla="*/ 171 w 176"/>
                <a:gd name="T9" fmla="*/ 38 h 39"/>
                <a:gd name="T10" fmla="*/ 174 w 176"/>
                <a:gd name="T11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6" h="39">
                  <a:moveTo>
                    <a:pt x="174" y="32"/>
                  </a:moveTo>
                  <a:cubicBezTo>
                    <a:pt x="128" y="0"/>
                    <a:pt x="53" y="3"/>
                    <a:pt x="3" y="23"/>
                  </a:cubicBezTo>
                  <a:cubicBezTo>
                    <a:pt x="0" y="24"/>
                    <a:pt x="1" y="29"/>
                    <a:pt x="5" y="28"/>
                  </a:cubicBezTo>
                  <a:cubicBezTo>
                    <a:pt x="32" y="20"/>
                    <a:pt x="60" y="16"/>
                    <a:pt x="89" y="18"/>
                  </a:cubicBezTo>
                  <a:cubicBezTo>
                    <a:pt x="119" y="20"/>
                    <a:pt x="143" y="30"/>
                    <a:pt x="171" y="38"/>
                  </a:cubicBezTo>
                  <a:cubicBezTo>
                    <a:pt x="175" y="39"/>
                    <a:pt x="176" y="34"/>
                    <a:pt x="174" y="32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3AFD544-32C4-46AF-B7DA-34F3FD4E7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5" y="2004"/>
              <a:ext cx="541" cy="153"/>
            </a:xfrm>
            <a:custGeom>
              <a:avLst/>
              <a:gdLst>
                <a:gd name="T0" fmla="*/ 197 w 202"/>
                <a:gd name="T1" fmla="*/ 47 h 57"/>
                <a:gd name="T2" fmla="*/ 2 w 202"/>
                <a:gd name="T3" fmla="*/ 24 h 57"/>
                <a:gd name="T4" fmla="*/ 3 w 202"/>
                <a:gd name="T5" fmla="*/ 28 h 57"/>
                <a:gd name="T6" fmla="*/ 101 w 202"/>
                <a:gd name="T7" fmla="*/ 23 h 57"/>
                <a:gd name="T8" fmla="*/ 193 w 202"/>
                <a:gd name="T9" fmla="*/ 54 h 57"/>
                <a:gd name="T10" fmla="*/ 197 w 202"/>
                <a:gd name="T11" fmla="*/ 4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2" h="57">
                  <a:moveTo>
                    <a:pt x="197" y="47"/>
                  </a:moveTo>
                  <a:cubicBezTo>
                    <a:pt x="142" y="12"/>
                    <a:pt x="64" y="0"/>
                    <a:pt x="2" y="24"/>
                  </a:cubicBezTo>
                  <a:cubicBezTo>
                    <a:pt x="0" y="25"/>
                    <a:pt x="1" y="29"/>
                    <a:pt x="3" y="28"/>
                  </a:cubicBezTo>
                  <a:cubicBezTo>
                    <a:pt x="36" y="23"/>
                    <a:pt x="67" y="18"/>
                    <a:pt x="101" y="23"/>
                  </a:cubicBezTo>
                  <a:cubicBezTo>
                    <a:pt x="134" y="27"/>
                    <a:pt x="164" y="38"/>
                    <a:pt x="193" y="54"/>
                  </a:cubicBezTo>
                  <a:cubicBezTo>
                    <a:pt x="198" y="57"/>
                    <a:pt x="202" y="50"/>
                    <a:pt x="197" y="47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5714491-A64F-4124-A66B-DBC2264545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9" y="2170"/>
              <a:ext cx="487" cy="126"/>
            </a:xfrm>
            <a:custGeom>
              <a:avLst/>
              <a:gdLst>
                <a:gd name="T0" fmla="*/ 180 w 182"/>
                <a:gd name="T1" fmla="*/ 40 h 47"/>
                <a:gd name="T2" fmla="*/ 4 w 182"/>
                <a:gd name="T3" fmla="*/ 9 h 47"/>
                <a:gd name="T4" fmla="*/ 4 w 182"/>
                <a:gd name="T5" fmla="*/ 15 h 47"/>
                <a:gd name="T6" fmla="*/ 88 w 182"/>
                <a:gd name="T7" fmla="*/ 15 h 47"/>
                <a:gd name="T8" fmla="*/ 176 w 182"/>
                <a:gd name="T9" fmla="*/ 45 h 47"/>
                <a:gd name="T10" fmla="*/ 180 w 182"/>
                <a:gd name="T11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" h="47">
                  <a:moveTo>
                    <a:pt x="180" y="40"/>
                  </a:moveTo>
                  <a:cubicBezTo>
                    <a:pt x="136" y="0"/>
                    <a:pt x="59" y="4"/>
                    <a:pt x="4" y="9"/>
                  </a:cubicBezTo>
                  <a:cubicBezTo>
                    <a:pt x="0" y="9"/>
                    <a:pt x="0" y="15"/>
                    <a:pt x="4" y="15"/>
                  </a:cubicBezTo>
                  <a:cubicBezTo>
                    <a:pt x="32" y="13"/>
                    <a:pt x="60" y="12"/>
                    <a:pt x="88" y="15"/>
                  </a:cubicBezTo>
                  <a:cubicBezTo>
                    <a:pt x="121" y="19"/>
                    <a:pt x="147" y="31"/>
                    <a:pt x="176" y="45"/>
                  </a:cubicBezTo>
                  <a:cubicBezTo>
                    <a:pt x="179" y="47"/>
                    <a:pt x="182" y="43"/>
                    <a:pt x="180" y="4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B66713A-A7D0-4748-90D8-CE73A61BD2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" y="2333"/>
              <a:ext cx="471" cy="70"/>
            </a:xfrm>
            <a:custGeom>
              <a:avLst/>
              <a:gdLst>
                <a:gd name="T0" fmla="*/ 173 w 176"/>
                <a:gd name="T1" fmla="*/ 20 h 26"/>
                <a:gd name="T2" fmla="*/ 91 w 176"/>
                <a:gd name="T3" fmla="*/ 0 h 26"/>
                <a:gd name="T4" fmla="*/ 2 w 176"/>
                <a:gd name="T5" fmla="*/ 18 h 26"/>
                <a:gd name="T6" fmla="*/ 4 w 176"/>
                <a:gd name="T7" fmla="*/ 23 h 26"/>
                <a:gd name="T8" fmla="*/ 88 w 176"/>
                <a:gd name="T9" fmla="*/ 8 h 26"/>
                <a:gd name="T10" fmla="*/ 171 w 176"/>
                <a:gd name="T11" fmla="*/ 26 h 26"/>
                <a:gd name="T12" fmla="*/ 173 w 176"/>
                <a:gd name="T13" fmla="*/ 2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6" h="26">
                  <a:moveTo>
                    <a:pt x="173" y="20"/>
                  </a:moveTo>
                  <a:cubicBezTo>
                    <a:pt x="151" y="4"/>
                    <a:pt x="117" y="1"/>
                    <a:pt x="91" y="0"/>
                  </a:cubicBezTo>
                  <a:cubicBezTo>
                    <a:pt x="60" y="0"/>
                    <a:pt x="31" y="6"/>
                    <a:pt x="2" y="18"/>
                  </a:cubicBezTo>
                  <a:cubicBezTo>
                    <a:pt x="0" y="19"/>
                    <a:pt x="1" y="24"/>
                    <a:pt x="4" y="23"/>
                  </a:cubicBezTo>
                  <a:cubicBezTo>
                    <a:pt x="31" y="12"/>
                    <a:pt x="59" y="7"/>
                    <a:pt x="88" y="8"/>
                  </a:cubicBezTo>
                  <a:cubicBezTo>
                    <a:pt x="118" y="9"/>
                    <a:pt x="142" y="20"/>
                    <a:pt x="171" y="26"/>
                  </a:cubicBezTo>
                  <a:cubicBezTo>
                    <a:pt x="174" y="26"/>
                    <a:pt x="176" y="22"/>
                    <a:pt x="173" y="2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725B96E-2F9D-443E-9517-41D067D06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7" y="2454"/>
              <a:ext cx="458" cy="88"/>
            </a:xfrm>
            <a:custGeom>
              <a:avLst/>
              <a:gdLst>
                <a:gd name="T0" fmla="*/ 167 w 171"/>
                <a:gd name="T1" fmla="*/ 24 h 33"/>
                <a:gd name="T2" fmla="*/ 3 w 171"/>
                <a:gd name="T3" fmla="*/ 21 h 33"/>
                <a:gd name="T4" fmla="*/ 5 w 171"/>
                <a:gd name="T5" fmla="*/ 26 h 33"/>
                <a:gd name="T6" fmla="*/ 85 w 171"/>
                <a:gd name="T7" fmla="*/ 14 h 33"/>
                <a:gd name="T8" fmla="*/ 164 w 171"/>
                <a:gd name="T9" fmla="*/ 31 h 33"/>
                <a:gd name="T10" fmla="*/ 167 w 171"/>
                <a:gd name="T11" fmla="*/ 2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1" h="33">
                  <a:moveTo>
                    <a:pt x="167" y="24"/>
                  </a:moveTo>
                  <a:cubicBezTo>
                    <a:pt x="118" y="0"/>
                    <a:pt x="53" y="0"/>
                    <a:pt x="3" y="21"/>
                  </a:cubicBezTo>
                  <a:cubicBezTo>
                    <a:pt x="0" y="22"/>
                    <a:pt x="2" y="26"/>
                    <a:pt x="5" y="26"/>
                  </a:cubicBezTo>
                  <a:cubicBezTo>
                    <a:pt x="31" y="18"/>
                    <a:pt x="57" y="13"/>
                    <a:pt x="85" y="14"/>
                  </a:cubicBezTo>
                  <a:cubicBezTo>
                    <a:pt x="113" y="15"/>
                    <a:pt x="138" y="22"/>
                    <a:pt x="164" y="31"/>
                  </a:cubicBezTo>
                  <a:cubicBezTo>
                    <a:pt x="168" y="33"/>
                    <a:pt x="171" y="26"/>
                    <a:pt x="167" y="24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F074089-DE6F-4D9E-B55E-CAD07CFB8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" y="2555"/>
              <a:ext cx="434" cy="100"/>
            </a:xfrm>
            <a:custGeom>
              <a:avLst/>
              <a:gdLst>
                <a:gd name="T0" fmla="*/ 157 w 162"/>
                <a:gd name="T1" fmla="*/ 29 h 37"/>
                <a:gd name="T2" fmla="*/ 2 w 162"/>
                <a:gd name="T3" fmla="*/ 15 h 37"/>
                <a:gd name="T4" fmla="*/ 3 w 162"/>
                <a:gd name="T5" fmla="*/ 19 h 37"/>
                <a:gd name="T6" fmla="*/ 153 w 162"/>
                <a:gd name="T7" fmla="*/ 35 h 37"/>
                <a:gd name="T8" fmla="*/ 157 w 162"/>
                <a:gd name="T9" fmla="*/ 2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37">
                  <a:moveTo>
                    <a:pt x="157" y="29"/>
                  </a:moveTo>
                  <a:cubicBezTo>
                    <a:pt x="111" y="2"/>
                    <a:pt x="52" y="0"/>
                    <a:pt x="2" y="15"/>
                  </a:cubicBezTo>
                  <a:cubicBezTo>
                    <a:pt x="0" y="16"/>
                    <a:pt x="1" y="20"/>
                    <a:pt x="3" y="19"/>
                  </a:cubicBezTo>
                  <a:cubicBezTo>
                    <a:pt x="56" y="6"/>
                    <a:pt x="104" y="14"/>
                    <a:pt x="153" y="35"/>
                  </a:cubicBezTo>
                  <a:cubicBezTo>
                    <a:pt x="158" y="37"/>
                    <a:pt x="162" y="31"/>
                    <a:pt x="157" y="29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66E522F2-5216-48DF-8314-5A379AA8D1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8" y="2614"/>
              <a:ext cx="463" cy="105"/>
            </a:xfrm>
            <a:custGeom>
              <a:avLst/>
              <a:gdLst>
                <a:gd name="T0" fmla="*/ 171 w 173"/>
                <a:gd name="T1" fmla="*/ 33 h 39"/>
                <a:gd name="T2" fmla="*/ 110 w 173"/>
                <a:gd name="T3" fmla="*/ 9 h 39"/>
                <a:gd name="T4" fmla="*/ 2 w 173"/>
                <a:gd name="T5" fmla="*/ 25 h 39"/>
                <a:gd name="T6" fmla="*/ 2 w 173"/>
                <a:gd name="T7" fmla="*/ 28 h 39"/>
                <a:gd name="T8" fmla="*/ 166 w 173"/>
                <a:gd name="T9" fmla="*/ 37 h 39"/>
                <a:gd name="T10" fmla="*/ 171 w 173"/>
                <a:gd name="T11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" h="39">
                  <a:moveTo>
                    <a:pt x="171" y="33"/>
                  </a:moveTo>
                  <a:cubicBezTo>
                    <a:pt x="159" y="12"/>
                    <a:pt x="131" y="9"/>
                    <a:pt x="110" y="9"/>
                  </a:cubicBezTo>
                  <a:cubicBezTo>
                    <a:pt x="75" y="9"/>
                    <a:pt x="34" y="12"/>
                    <a:pt x="2" y="25"/>
                  </a:cubicBezTo>
                  <a:cubicBezTo>
                    <a:pt x="0" y="25"/>
                    <a:pt x="0" y="28"/>
                    <a:pt x="2" y="28"/>
                  </a:cubicBezTo>
                  <a:cubicBezTo>
                    <a:pt x="55" y="23"/>
                    <a:pt x="121" y="0"/>
                    <a:pt x="166" y="37"/>
                  </a:cubicBezTo>
                  <a:cubicBezTo>
                    <a:pt x="169" y="39"/>
                    <a:pt x="173" y="36"/>
                    <a:pt x="171" y="33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B7DC6B5B-2E29-406D-9E0C-A8BCC5B66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2" y="2481"/>
              <a:ext cx="517" cy="115"/>
            </a:xfrm>
            <a:custGeom>
              <a:avLst/>
              <a:gdLst>
                <a:gd name="T0" fmla="*/ 191 w 193"/>
                <a:gd name="T1" fmla="*/ 36 h 43"/>
                <a:gd name="T2" fmla="*/ 4 w 193"/>
                <a:gd name="T3" fmla="*/ 28 h 43"/>
                <a:gd name="T4" fmla="*/ 5 w 193"/>
                <a:gd name="T5" fmla="*/ 33 h 43"/>
                <a:gd name="T6" fmla="*/ 99 w 193"/>
                <a:gd name="T7" fmla="*/ 22 h 43"/>
                <a:gd name="T8" fmla="*/ 188 w 193"/>
                <a:gd name="T9" fmla="*/ 42 h 43"/>
                <a:gd name="T10" fmla="*/ 191 w 193"/>
                <a:gd name="T11" fmla="*/ 3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3" h="43">
                  <a:moveTo>
                    <a:pt x="191" y="36"/>
                  </a:moveTo>
                  <a:cubicBezTo>
                    <a:pt x="138" y="0"/>
                    <a:pt x="62" y="15"/>
                    <a:pt x="4" y="28"/>
                  </a:cubicBezTo>
                  <a:cubicBezTo>
                    <a:pt x="0" y="29"/>
                    <a:pt x="2" y="34"/>
                    <a:pt x="5" y="33"/>
                  </a:cubicBezTo>
                  <a:cubicBezTo>
                    <a:pt x="36" y="27"/>
                    <a:pt x="68" y="22"/>
                    <a:pt x="99" y="22"/>
                  </a:cubicBezTo>
                  <a:cubicBezTo>
                    <a:pt x="132" y="22"/>
                    <a:pt x="159" y="30"/>
                    <a:pt x="188" y="42"/>
                  </a:cubicBezTo>
                  <a:cubicBezTo>
                    <a:pt x="192" y="43"/>
                    <a:pt x="193" y="38"/>
                    <a:pt x="191" y="36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E9842FEC-AD5A-443B-8B09-6EC6BDC8AF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2" y="2309"/>
              <a:ext cx="493" cy="110"/>
            </a:xfrm>
            <a:custGeom>
              <a:avLst/>
              <a:gdLst>
                <a:gd name="T0" fmla="*/ 182 w 184"/>
                <a:gd name="T1" fmla="*/ 35 h 41"/>
                <a:gd name="T2" fmla="*/ 3 w 184"/>
                <a:gd name="T3" fmla="*/ 35 h 41"/>
                <a:gd name="T4" fmla="*/ 5 w 184"/>
                <a:gd name="T5" fmla="*/ 39 h 41"/>
                <a:gd name="T6" fmla="*/ 95 w 184"/>
                <a:gd name="T7" fmla="*/ 21 h 41"/>
                <a:gd name="T8" fmla="*/ 180 w 184"/>
                <a:gd name="T9" fmla="*/ 40 h 41"/>
                <a:gd name="T10" fmla="*/ 182 w 184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4" h="41">
                  <a:moveTo>
                    <a:pt x="182" y="35"/>
                  </a:moveTo>
                  <a:cubicBezTo>
                    <a:pt x="132" y="0"/>
                    <a:pt x="54" y="10"/>
                    <a:pt x="3" y="35"/>
                  </a:cubicBezTo>
                  <a:cubicBezTo>
                    <a:pt x="0" y="37"/>
                    <a:pt x="2" y="40"/>
                    <a:pt x="5" y="39"/>
                  </a:cubicBezTo>
                  <a:cubicBezTo>
                    <a:pt x="34" y="27"/>
                    <a:pt x="64" y="20"/>
                    <a:pt x="95" y="21"/>
                  </a:cubicBezTo>
                  <a:cubicBezTo>
                    <a:pt x="126" y="21"/>
                    <a:pt x="151" y="32"/>
                    <a:pt x="180" y="40"/>
                  </a:cubicBezTo>
                  <a:cubicBezTo>
                    <a:pt x="183" y="41"/>
                    <a:pt x="184" y="36"/>
                    <a:pt x="182" y="35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DFFDCB28-DF45-4270-9DAB-277CC2C1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6" y="2181"/>
              <a:ext cx="485" cy="99"/>
            </a:xfrm>
            <a:custGeom>
              <a:avLst/>
              <a:gdLst>
                <a:gd name="T0" fmla="*/ 178 w 181"/>
                <a:gd name="T1" fmla="*/ 24 h 37"/>
                <a:gd name="T2" fmla="*/ 2 w 181"/>
                <a:gd name="T3" fmla="*/ 33 h 37"/>
                <a:gd name="T4" fmla="*/ 4 w 181"/>
                <a:gd name="T5" fmla="*/ 36 h 37"/>
                <a:gd name="T6" fmla="*/ 89 w 181"/>
                <a:gd name="T7" fmla="*/ 18 h 37"/>
                <a:gd name="T8" fmla="*/ 176 w 181"/>
                <a:gd name="T9" fmla="*/ 29 h 37"/>
                <a:gd name="T10" fmla="*/ 178 w 181"/>
                <a:gd name="T11" fmla="*/ 2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" h="37">
                  <a:moveTo>
                    <a:pt x="178" y="24"/>
                  </a:moveTo>
                  <a:cubicBezTo>
                    <a:pt x="124" y="0"/>
                    <a:pt x="54" y="9"/>
                    <a:pt x="2" y="33"/>
                  </a:cubicBezTo>
                  <a:cubicBezTo>
                    <a:pt x="0" y="34"/>
                    <a:pt x="2" y="37"/>
                    <a:pt x="4" y="36"/>
                  </a:cubicBezTo>
                  <a:cubicBezTo>
                    <a:pt x="31" y="26"/>
                    <a:pt x="59" y="19"/>
                    <a:pt x="89" y="18"/>
                  </a:cubicBezTo>
                  <a:cubicBezTo>
                    <a:pt x="119" y="17"/>
                    <a:pt x="147" y="24"/>
                    <a:pt x="176" y="29"/>
                  </a:cubicBezTo>
                  <a:cubicBezTo>
                    <a:pt x="179" y="30"/>
                    <a:pt x="181" y="25"/>
                    <a:pt x="178" y="24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0BCFD5B5-EC8A-4F37-8763-B43143CE3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8" y="2034"/>
              <a:ext cx="472" cy="88"/>
            </a:xfrm>
            <a:custGeom>
              <a:avLst/>
              <a:gdLst>
                <a:gd name="T0" fmla="*/ 172 w 176"/>
                <a:gd name="T1" fmla="*/ 13 h 33"/>
                <a:gd name="T2" fmla="*/ 91 w 176"/>
                <a:gd name="T3" fmla="*/ 3 h 33"/>
                <a:gd name="T4" fmla="*/ 4 w 176"/>
                <a:gd name="T5" fmla="*/ 26 h 33"/>
                <a:gd name="T6" fmla="*/ 5 w 176"/>
                <a:gd name="T7" fmla="*/ 32 h 33"/>
                <a:gd name="T8" fmla="*/ 88 w 176"/>
                <a:gd name="T9" fmla="*/ 11 h 33"/>
                <a:gd name="T10" fmla="*/ 169 w 176"/>
                <a:gd name="T11" fmla="*/ 20 h 33"/>
                <a:gd name="T12" fmla="*/ 172 w 176"/>
                <a:gd name="T13" fmla="*/ 1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6" h="33">
                  <a:moveTo>
                    <a:pt x="172" y="13"/>
                  </a:moveTo>
                  <a:cubicBezTo>
                    <a:pt x="147" y="3"/>
                    <a:pt x="118" y="0"/>
                    <a:pt x="91" y="3"/>
                  </a:cubicBezTo>
                  <a:cubicBezTo>
                    <a:pt x="61" y="6"/>
                    <a:pt x="34" y="19"/>
                    <a:pt x="4" y="26"/>
                  </a:cubicBezTo>
                  <a:cubicBezTo>
                    <a:pt x="0" y="27"/>
                    <a:pt x="2" y="33"/>
                    <a:pt x="5" y="32"/>
                  </a:cubicBezTo>
                  <a:cubicBezTo>
                    <a:pt x="33" y="26"/>
                    <a:pt x="59" y="14"/>
                    <a:pt x="88" y="11"/>
                  </a:cubicBezTo>
                  <a:cubicBezTo>
                    <a:pt x="116" y="8"/>
                    <a:pt x="142" y="13"/>
                    <a:pt x="169" y="20"/>
                  </a:cubicBezTo>
                  <a:cubicBezTo>
                    <a:pt x="173" y="21"/>
                    <a:pt x="176" y="15"/>
                    <a:pt x="172" y="13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23EE68FC-5CAD-47FD-982D-A9D17A1B6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" y="1843"/>
              <a:ext cx="466" cy="148"/>
            </a:xfrm>
            <a:custGeom>
              <a:avLst/>
              <a:gdLst>
                <a:gd name="T0" fmla="*/ 169 w 174"/>
                <a:gd name="T1" fmla="*/ 14 h 55"/>
                <a:gd name="T2" fmla="*/ 2 w 174"/>
                <a:gd name="T3" fmla="*/ 50 h 55"/>
                <a:gd name="T4" fmla="*/ 5 w 174"/>
                <a:gd name="T5" fmla="*/ 54 h 55"/>
                <a:gd name="T6" fmla="*/ 167 w 174"/>
                <a:gd name="T7" fmla="*/ 22 h 55"/>
                <a:gd name="T8" fmla="*/ 169 w 174"/>
                <a:gd name="T9" fmla="*/ 1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55">
                  <a:moveTo>
                    <a:pt x="169" y="14"/>
                  </a:moveTo>
                  <a:cubicBezTo>
                    <a:pt x="110" y="0"/>
                    <a:pt x="50" y="13"/>
                    <a:pt x="2" y="50"/>
                  </a:cubicBezTo>
                  <a:cubicBezTo>
                    <a:pt x="0" y="52"/>
                    <a:pt x="3" y="55"/>
                    <a:pt x="5" y="54"/>
                  </a:cubicBezTo>
                  <a:cubicBezTo>
                    <a:pt x="52" y="20"/>
                    <a:pt x="110" y="8"/>
                    <a:pt x="167" y="22"/>
                  </a:cubicBezTo>
                  <a:cubicBezTo>
                    <a:pt x="172" y="23"/>
                    <a:pt x="174" y="15"/>
                    <a:pt x="169" y="14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F8F637B1-F10A-44D9-A008-39D0E9E950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0" y="885"/>
              <a:ext cx="1715" cy="2182"/>
            </a:xfrm>
            <a:custGeom>
              <a:avLst/>
              <a:gdLst>
                <a:gd name="T0" fmla="*/ 588 w 640"/>
                <a:gd name="T1" fmla="*/ 380 h 815"/>
                <a:gd name="T2" fmla="*/ 573 w 640"/>
                <a:gd name="T3" fmla="*/ 349 h 815"/>
                <a:gd name="T4" fmla="*/ 336 w 640"/>
                <a:gd name="T5" fmla="*/ 374 h 815"/>
                <a:gd name="T6" fmla="*/ 325 w 640"/>
                <a:gd name="T7" fmla="*/ 395 h 815"/>
                <a:gd name="T8" fmla="*/ 505 w 640"/>
                <a:gd name="T9" fmla="*/ 333 h 815"/>
                <a:gd name="T10" fmla="*/ 569 w 640"/>
                <a:gd name="T11" fmla="*/ 731 h 815"/>
                <a:gd name="T12" fmla="*/ 242 w 640"/>
                <a:gd name="T13" fmla="*/ 351 h 815"/>
                <a:gd name="T14" fmla="*/ 423 w 640"/>
                <a:gd name="T15" fmla="*/ 320 h 815"/>
                <a:gd name="T16" fmla="*/ 434 w 640"/>
                <a:gd name="T17" fmla="*/ 271 h 815"/>
                <a:gd name="T18" fmla="*/ 475 w 640"/>
                <a:gd name="T19" fmla="*/ 209 h 815"/>
                <a:gd name="T20" fmla="*/ 549 w 640"/>
                <a:gd name="T21" fmla="*/ 78 h 815"/>
                <a:gd name="T22" fmla="*/ 422 w 640"/>
                <a:gd name="T23" fmla="*/ 17 h 815"/>
                <a:gd name="T24" fmla="*/ 189 w 640"/>
                <a:gd name="T25" fmla="*/ 96 h 815"/>
                <a:gd name="T26" fmla="*/ 156 w 640"/>
                <a:gd name="T27" fmla="*/ 166 h 815"/>
                <a:gd name="T28" fmla="*/ 123 w 640"/>
                <a:gd name="T29" fmla="*/ 137 h 815"/>
                <a:gd name="T30" fmla="*/ 86 w 640"/>
                <a:gd name="T31" fmla="*/ 130 h 815"/>
                <a:gd name="T32" fmla="*/ 118 w 640"/>
                <a:gd name="T33" fmla="*/ 154 h 815"/>
                <a:gd name="T34" fmla="*/ 147 w 640"/>
                <a:gd name="T35" fmla="*/ 227 h 815"/>
                <a:gd name="T36" fmla="*/ 253 w 640"/>
                <a:gd name="T37" fmla="*/ 298 h 815"/>
                <a:gd name="T38" fmla="*/ 58 w 640"/>
                <a:gd name="T39" fmla="*/ 377 h 815"/>
                <a:gd name="T40" fmla="*/ 12 w 640"/>
                <a:gd name="T41" fmla="*/ 799 h 815"/>
                <a:gd name="T42" fmla="*/ 318 w 640"/>
                <a:gd name="T43" fmla="*/ 733 h 815"/>
                <a:gd name="T44" fmla="*/ 635 w 640"/>
                <a:gd name="T45" fmla="*/ 809 h 815"/>
                <a:gd name="T46" fmla="*/ 460 w 640"/>
                <a:gd name="T47" fmla="*/ 242 h 815"/>
                <a:gd name="T48" fmla="*/ 417 w 640"/>
                <a:gd name="T49" fmla="*/ 32 h 815"/>
                <a:gd name="T50" fmla="*/ 506 w 640"/>
                <a:gd name="T51" fmla="*/ 53 h 815"/>
                <a:gd name="T52" fmla="*/ 532 w 640"/>
                <a:gd name="T53" fmla="*/ 79 h 815"/>
                <a:gd name="T54" fmla="*/ 517 w 640"/>
                <a:gd name="T55" fmla="*/ 144 h 815"/>
                <a:gd name="T56" fmla="*/ 416 w 640"/>
                <a:gd name="T57" fmla="*/ 55 h 815"/>
                <a:gd name="T58" fmla="*/ 383 w 640"/>
                <a:gd name="T59" fmla="*/ 51 h 815"/>
                <a:gd name="T60" fmla="*/ 186 w 640"/>
                <a:gd name="T61" fmla="*/ 103 h 815"/>
                <a:gd name="T62" fmla="*/ 156 w 640"/>
                <a:gd name="T63" fmla="*/ 226 h 815"/>
                <a:gd name="T64" fmla="*/ 239 w 640"/>
                <a:gd name="T65" fmla="*/ 281 h 815"/>
                <a:gd name="T66" fmla="*/ 183 w 640"/>
                <a:gd name="T67" fmla="*/ 151 h 815"/>
                <a:gd name="T68" fmla="*/ 391 w 640"/>
                <a:gd name="T69" fmla="*/ 54 h 815"/>
                <a:gd name="T70" fmla="*/ 360 w 640"/>
                <a:gd name="T71" fmla="*/ 291 h 815"/>
                <a:gd name="T72" fmla="*/ 20 w 640"/>
                <a:gd name="T73" fmla="*/ 470 h 815"/>
                <a:gd name="T74" fmla="*/ 38 w 640"/>
                <a:gd name="T75" fmla="*/ 540 h 815"/>
                <a:gd name="T76" fmla="*/ 308 w 640"/>
                <a:gd name="T77" fmla="*/ 727 h 815"/>
                <a:gd name="T78" fmla="*/ 192 w 640"/>
                <a:gd name="T79" fmla="*/ 681 h 815"/>
                <a:gd name="T80" fmla="*/ 195 w 640"/>
                <a:gd name="T81" fmla="*/ 694 h 815"/>
                <a:gd name="T82" fmla="*/ 47 w 640"/>
                <a:gd name="T83" fmla="*/ 481 h 815"/>
                <a:gd name="T84" fmla="*/ 74 w 640"/>
                <a:gd name="T85" fmla="*/ 636 h 815"/>
                <a:gd name="T86" fmla="*/ 86 w 640"/>
                <a:gd name="T87" fmla="*/ 551 h 815"/>
                <a:gd name="T88" fmla="*/ 69 w 640"/>
                <a:gd name="T89" fmla="*/ 376 h 815"/>
                <a:gd name="T90" fmla="*/ 315 w 640"/>
                <a:gd name="T91" fmla="*/ 719 h 815"/>
                <a:gd name="T92" fmla="*/ 578 w 640"/>
                <a:gd name="T93" fmla="*/ 735 h 815"/>
                <a:gd name="T94" fmla="*/ 571 w 640"/>
                <a:gd name="T95" fmla="*/ 465 h 815"/>
                <a:gd name="T96" fmla="*/ 443 w 640"/>
                <a:gd name="T97" fmla="*/ 704 h 815"/>
                <a:gd name="T98" fmla="*/ 605 w 640"/>
                <a:gd name="T99" fmla="*/ 769 h 815"/>
                <a:gd name="T100" fmla="*/ 597 w 640"/>
                <a:gd name="T101" fmla="*/ 482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40" h="815">
                  <a:moveTo>
                    <a:pt x="610" y="555"/>
                  </a:moveTo>
                  <a:cubicBezTo>
                    <a:pt x="606" y="514"/>
                    <a:pt x="607" y="475"/>
                    <a:pt x="610" y="434"/>
                  </a:cubicBezTo>
                  <a:cubicBezTo>
                    <a:pt x="612" y="414"/>
                    <a:pt x="611" y="388"/>
                    <a:pt x="589" y="380"/>
                  </a:cubicBezTo>
                  <a:cubicBezTo>
                    <a:pt x="588" y="380"/>
                    <a:pt x="588" y="380"/>
                    <a:pt x="588" y="380"/>
                  </a:cubicBezTo>
                  <a:cubicBezTo>
                    <a:pt x="586" y="372"/>
                    <a:pt x="583" y="365"/>
                    <a:pt x="578" y="358"/>
                  </a:cubicBezTo>
                  <a:cubicBezTo>
                    <a:pt x="577" y="356"/>
                    <a:pt x="575" y="356"/>
                    <a:pt x="573" y="356"/>
                  </a:cubicBezTo>
                  <a:cubicBezTo>
                    <a:pt x="574" y="355"/>
                    <a:pt x="574" y="354"/>
                    <a:pt x="574" y="353"/>
                  </a:cubicBezTo>
                  <a:cubicBezTo>
                    <a:pt x="574" y="351"/>
                    <a:pt x="573" y="350"/>
                    <a:pt x="573" y="349"/>
                  </a:cubicBezTo>
                  <a:cubicBezTo>
                    <a:pt x="572" y="349"/>
                    <a:pt x="572" y="348"/>
                    <a:pt x="572" y="348"/>
                  </a:cubicBezTo>
                  <a:cubicBezTo>
                    <a:pt x="540" y="316"/>
                    <a:pt x="482" y="315"/>
                    <a:pt x="442" y="324"/>
                  </a:cubicBezTo>
                  <a:cubicBezTo>
                    <a:pt x="417" y="330"/>
                    <a:pt x="393" y="340"/>
                    <a:pt x="371" y="352"/>
                  </a:cubicBezTo>
                  <a:cubicBezTo>
                    <a:pt x="359" y="359"/>
                    <a:pt x="347" y="366"/>
                    <a:pt x="336" y="374"/>
                  </a:cubicBezTo>
                  <a:cubicBezTo>
                    <a:pt x="328" y="379"/>
                    <a:pt x="320" y="382"/>
                    <a:pt x="319" y="391"/>
                  </a:cubicBezTo>
                  <a:cubicBezTo>
                    <a:pt x="318" y="393"/>
                    <a:pt x="319" y="395"/>
                    <a:pt x="321" y="396"/>
                  </a:cubicBezTo>
                  <a:cubicBezTo>
                    <a:pt x="323" y="396"/>
                    <a:pt x="323" y="396"/>
                    <a:pt x="323" y="396"/>
                  </a:cubicBezTo>
                  <a:cubicBezTo>
                    <a:pt x="324" y="397"/>
                    <a:pt x="325" y="396"/>
                    <a:pt x="325" y="395"/>
                  </a:cubicBezTo>
                  <a:cubicBezTo>
                    <a:pt x="327" y="388"/>
                    <a:pt x="343" y="381"/>
                    <a:pt x="350" y="377"/>
                  </a:cubicBezTo>
                  <a:cubicBezTo>
                    <a:pt x="359" y="372"/>
                    <a:pt x="368" y="367"/>
                    <a:pt x="377" y="362"/>
                  </a:cubicBezTo>
                  <a:cubicBezTo>
                    <a:pt x="397" y="352"/>
                    <a:pt x="419" y="343"/>
                    <a:pt x="442" y="337"/>
                  </a:cubicBezTo>
                  <a:cubicBezTo>
                    <a:pt x="462" y="332"/>
                    <a:pt x="484" y="331"/>
                    <a:pt x="505" y="333"/>
                  </a:cubicBezTo>
                  <a:cubicBezTo>
                    <a:pt x="526" y="336"/>
                    <a:pt x="543" y="345"/>
                    <a:pt x="563" y="354"/>
                  </a:cubicBezTo>
                  <a:cubicBezTo>
                    <a:pt x="555" y="417"/>
                    <a:pt x="553" y="482"/>
                    <a:pt x="557" y="546"/>
                  </a:cubicBezTo>
                  <a:cubicBezTo>
                    <a:pt x="560" y="608"/>
                    <a:pt x="577" y="672"/>
                    <a:pt x="570" y="734"/>
                  </a:cubicBezTo>
                  <a:cubicBezTo>
                    <a:pt x="570" y="733"/>
                    <a:pt x="569" y="732"/>
                    <a:pt x="569" y="731"/>
                  </a:cubicBezTo>
                  <a:cubicBezTo>
                    <a:pt x="502" y="676"/>
                    <a:pt x="394" y="681"/>
                    <a:pt x="324" y="725"/>
                  </a:cubicBezTo>
                  <a:cubicBezTo>
                    <a:pt x="329" y="617"/>
                    <a:pt x="336" y="506"/>
                    <a:pt x="318" y="399"/>
                  </a:cubicBezTo>
                  <a:cubicBezTo>
                    <a:pt x="319" y="398"/>
                    <a:pt x="320" y="396"/>
                    <a:pt x="319" y="395"/>
                  </a:cubicBezTo>
                  <a:cubicBezTo>
                    <a:pt x="298" y="374"/>
                    <a:pt x="271" y="359"/>
                    <a:pt x="242" y="351"/>
                  </a:cubicBezTo>
                  <a:cubicBezTo>
                    <a:pt x="250" y="335"/>
                    <a:pt x="256" y="318"/>
                    <a:pt x="259" y="300"/>
                  </a:cubicBezTo>
                  <a:cubicBezTo>
                    <a:pt x="306" y="313"/>
                    <a:pt x="362" y="309"/>
                    <a:pt x="406" y="287"/>
                  </a:cubicBezTo>
                  <a:cubicBezTo>
                    <a:pt x="408" y="293"/>
                    <a:pt x="411" y="298"/>
                    <a:pt x="414" y="304"/>
                  </a:cubicBezTo>
                  <a:cubicBezTo>
                    <a:pt x="416" y="310"/>
                    <a:pt x="418" y="316"/>
                    <a:pt x="423" y="320"/>
                  </a:cubicBezTo>
                  <a:cubicBezTo>
                    <a:pt x="426" y="323"/>
                    <a:pt x="430" y="320"/>
                    <a:pt x="429" y="317"/>
                  </a:cubicBezTo>
                  <a:cubicBezTo>
                    <a:pt x="429" y="311"/>
                    <a:pt x="425" y="306"/>
                    <a:pt x="422" y="301"/>
                  </a:cubicBezTo>
                  <a:cubicBezTo>
                    <a:pt x="419" y="295"/>
                    <a:pt x="416" y="290"/>
                    <a:pt x="412" y="284"/>
                  </a:cubicBezTo>
                  <a:cubicBezTo>
                    <a:pt x="420" y="280"/>
                    <a:pt x="427" y="276"/>
                    <a:pt x="434" y="271"/>
                  </a:cubicBezTo>
                  <a:cubicBezTo>
                    <a:pt x="442" y="264"/>
                    <a:pt x="450" y="256"/>
                    <a:pt x="456" y="247"/>
                  </a:cubicBezTo>
                  <a:cubicBezTo>
                    <a:pt x="472" y="253"/>
                    <a:pt x="494" y="252"/>
                    <a:pt x="499" y="231"/>
                  </a:cubicBezTo>
                  <a:cubicBezTo>
                    <a:pt x="500" y="223"/>
                    <a:pt x="497" y="216"/>
                    <a:pt x="490" y="211"/>
                  </a:cubicBezTo>
                  <a:cubicBezTo>
                    <a:pt x="486" y="208"/>
                    <a:pt x="480" y="207"/>
                    <a:pt x="475" y="209"/>
                  </a:cubicBezTo>
                  <a:cubicBezTo>
                    <a:pt x="480" y="190"/>
                    <a:pt x="481" y="170"/>
                    <a:pt x="478" y="151"/>
                  </a:cubicBezTo>
                  <a:cubicBezTo>
                    <a:pt x="491" y="165"/>
                    <a:pt x="516" y="163"/>
                    <a:pt x="527" y="148"/>
                  </a:cubicBezTo>
                  <a:cubicBezTo>
                    <a:pt x="538" y="134"/>
                    <a:pt x="535" y="116"/>
                    <a:pt x="524" y="105"/>
                  </a:cubicBezTo>
                  <a:cubicBezTo>
                    <a:pt x="537" y="101"/>
                    <a:pt x="551" y="94"/>
                    <a:pt x="549" y="78"/>
                  </a:cubicBezTo>
                  <a:cubicBezTo>
                    <a:pt x="547" y="61"/>
                    <a:pt x="529" y="56"/>
                    <a:pt x="514" y="55"/>
                  </a:cubicBezTo>
                  <a:cubicBezTo>
                    <a:pt x="525" y="44"/>
                    <a:pt x="520" y="22"/>
                    <a:pt x="507" y="13"/>
                  </a:cubicBezTo>
                  <a:cubicBezTo>
                    <a:pt x="489" y="0"/>
                    <a:pt x="467" y="10"/>
                    <a:pt x="455" y="26"/>
                  </a:cubicBezTo>
                  <a:cubicBezTo>
                    <a:pt x="448" y="16"/>
                    <a:pt x="434" y="11"/>
                    <a:pt x="422" y="17"/>
                  </a:cubicBezTo>
                  <a:cubicBezTo>
                    <a:pt x="410" y="24"/>
                    <a:pt x="406" y="38"/>
                    <a:pt x="409" y="50"/>
                  </a:cubicBezTo>
                  <a:cubicBezTo>
                    <a:pt x="377" y="31"/>
                    <a:pt x="339" y="21"/>
                    <a:pt x="305" y="29"/>
                  </a:cubicBezTo>
                  <a:cubicBezTo>
                    <a:pt x="305" y="29"/>
                    <a:pt x="305" y="30"/>
                    <a:pt x="305" y="30"/>
                  </a:cubicBezTo>
                  <a:cubicBezTo>
                    <a:pt x="251" y="22"/>
                    <a:pt x="211" y="53"/>
                    <a:pt x="189" y="96"/>
                  </a:cubicBezTo>
                  <a:cubicBezTo>
                    <a:pt x="177" y="84"/>
                    <a:pt x="154" y="88"/>
                    <a:pt x="149" y="106"/>
                  </a:cubicBezTo>
                  <a:cubicBezTo>
                    <a:pt x="144" y="123"/>
                    <a:pt x="161" y="138"/>
                    <a:pt x="176" y="132"/>
                  </a:cubicBezTo>
                  <a:cubicBezTo>
                    <a:pt x="173" y="141"/>
                    <a:pt x="172" y="151"/>
                    <a:pt x="171" y="160"/>
                  </a:cubicBezTo>
                  <a:cubicBezTo>
                    <a:pt x="166" y="163"/>
                    <a:pt x="161" y="165"/>
                    <a:pt x="156" y="166"/>
                  </a:cubicBezTo>
                  <a:cubicBezTo>
                    <a:pt x="144" y="168"/>
                    <a:pt x="120" y="160"/>
                    <a:pt x="128" y="146"/>
                  </a:cubicBezTo>
                  <a:cubicBezTo>
                    <a:pt x="130" y="145"/>
                    <a:pt x="131" y="143"/>
                    <a:pt x="131" y="142"/>
                  </a:cubicBezTo>
                  <a:cubicBezTo>
                    <a:pt x="134" y="137"/>
                    <a:pt x="127" y="131"/>
                    <a:pt x="124" y="136"/>
                  </a:cubicBezTo>
                  <a:cubicBezTo>
                    <a:pt x="124" y="136"/>
                    <a:pt x="123" y="136"/>
                    <a:pt x="123" y="137"/>
                  </a:cubicBezTo>
                  <a:cubicBezTo>
                    <a:pt x="123" y="137"/>
                    <a:pt x="123" y="137"/>
                    <a:pt x="123" y="137"/>
                  </a:cubicBezTo>
                  <a:cubicBezTo>
                    <a:pt x="123" y="137"/>
                    <a:pt x="123" y="137"/>
                    <a:pt x="123" y="137"/>
                  </a:cubicBezTo>
                  <a:cubicBezTo>
                    <a:pt x="122" y="138"/>
                    <a:pt x="122" y="139"/>
                    <a:pt x="121" y="140"/>
                  </a:cubicBezTo>
                  <a:cubicBezTo>
                    <a:pt x="111" y="152"/>
                    <a:pt x="88" y="149"/>
                    <a:pt x="86" y="130"/>
                  </a:cubicBezTo>
                  <a:cubicBezTo>
                    <a:pt x="84" y="116"/>
                    <a:pt x="94" y="105"/>
                    <a:pt x="106" y="100"/>
                  </a:cubicBezTo>
                  <a:cubicBezTo>
                    <a:pt x="108" y="99"/>
                    <a:pt x="107" y="96"/>
                    <a:pt x="104" y="96"/>
                  </a:cubicBezTo>
                  <a:cubicBezTo>
                    <a:pt x="83" y="101"/>
                    <a:pt x="67" y="125"/>
                    <a:pt x="82" y="146"/>
                  </a:cubicBezTo>
                  <a:cubicBezTo>
                    <a:pt x="91" y="157"/>
                    <a:pt x="106" y="159"/>
                    <a:pt x="118" y="154"/>
                  </a:cubicBezTo>
                  <a:cubicBezTo>
                    <a:pt x="119" y="162"/>
                    <a:pt x="124" y="169"/>
                    <a:pt x="133" y="174"/>
                  </a:cubicBezTo>
                  <a:cubicBezTo>
                    <a:pt x="142" y="178"/>
                    <a:pt x="158" y="178"/>
                    <a:pt x="170" y="172"/>
                  </a:cubicBezTo>
                  <a:cubicBezTo>
                    <a:pt x="170" y="182"/>
                    <a:pt x="171" y="192"/>
                    <a:pt x="172" y="202"/>
                  </a:cubicBezTo>
                  <a:cubicBezTo>
                    <a:pt x="158" y="198"/>
                    <a:pt x="143" y="210"/>
                    <a:pt x="147" y="227"/>
                  </a:cubicBezTo>
                  <a:cubicBezTo>
                    <a:pt x="148" y="236"/>
                    <a:pt x="155" y="243"/>
                    <a:pt x="165" y="244"/>
                  </a:cubicBezTo>
                  <a:cubicBezTo>
                    <a:pt x="172" y="245"/>
                    <a:pt x="179" y="243"/>
                    <a:pt x="184" y="238"/>
                  </a:cubicBezTo>
                  <a:cubicBezTo>
                    <a:pt x="195" y="262"/>
                    <a:pt x="213" y="281"/>
                    <a:pt x="239" y="293"/>
                  </a:cubicBezTo>
                  <a:cubicBezTo>
                    <a:pt x="243" y="295"/>
                    <a:pt x="248" y="297"/>
                    <a:pt x="253" y="298"/>
                  </a:cubicBezTo>
                  <a:cubicBezTo>
                    <a:pt x="246" y="315"/>
                    <a:pt x="240" y="332"/>
                    <a:pt x="232" y="348"/>
                  </a:cubicBezTo>
                  <a:cubicBezTo>
                    <a:pt x="176" y="334"/>
                    <a:pt x="112" y="340"/>
                    <a:pt x="64" y="365"/>
                  </a:cubicBezTo>
                  <a:cubicBezTo>
                    <a:pt x="61" y="367"/>
                    <a:pt x="61" y="370"/>
                    <a:pt x="62" y="372"/>
                  </a:cubicBezTo>
                  <a:cubicBezTo>
                    <a:pt x="60" y="372"/>
                    <a:pt x="58" y="374"/>
                    <a:pt x="58" y="377"/>
                  </a:cubicBezTo>
                  <a:cubicBezTo>
                    <a:pt x="57" y="378"/>
                    <a:pt x="57" y="379"/>
                    <a:pt x="57" y="381"/>
                  </a:cubicBezTo>
                  <a:cubicBezTo>
                    <a:pt x="37" y="384"/>
                    <a:pt x="18" y="393"/>
                    <a:pt x="14" y="417"/>
                  </a:cubicBezTo>
                  <a:cubicBezTo>
                    <a:pt x="8" y="457"/>
                    <a:pt x="7" y="500"/>
                    <a:pt x="5" y="540"/>
                  </a:cubicBezTo>
                  <a:cubicBezTo>
                    <a:pt x="0" y="627"/>
                    <a:pt x="0" y="713"/>
                    <a:pt x="12" y="799"/>
                  </a:cubicBezTo>
                  <a:cubicBezTo>
                    <a:pt x="13" y="802"/>
                    <a:pt x="17" y="803"/>
                    <a:pt x="19" y="802"/>
                  </a:cubicBezTo>
                  <a:cubicBezTo>
                    <a:pt x="110" y="755"/>
                    <a:pt x="211" y="733"/>
                    <a:pt x="313" y="737"/>
                  </a:cubicBezTo>
                  <a:cubicBezTo>
                    <a:pt x="316" y="737"/>
                    <a:pt x="317" y="735"/>
                    <a:pt x="318" y="733"/>
                  </a:cubicBezTo>
                  <a:cubicBezTo>
                    <a:pt x="318" y="733"/>
                    <a:pt x="318" y="733"/>
                    <a:pt x="318" y="733"/>
                  </a:cubicBezTo>
                  <a:cubicBezTo>
                    <a:pt x="319" y="734"/>
                    <a:pt x="321" y="735"/>
                    <a:pt x="323" y="734"/>
                  </a:cubicBezTo>
                  <a:cubicBezTo>
                    <a:pt x="323" y="734"/>
                    <a:pt x="323" y="734"/>
                    <a:pt x="323" y="734"/>
                  </a:cubicBezTo>
                  <a:cubicBezTo>
                    <a:pt x="429" y="745"/>
                    <a:pt x="530" y="768"/>
                    <a:pt x="628" y="813"/>
                  </a:cubicBezTo>
                  <a:cubicBezTo>
                    <a:pt x="631" y="815"/>
                    <a:pt x="635" y="813"/>
                    <a:pt x="635" y="809"/>
                  </a:cubicBezTo>
                  <a:cubicBezTo>
                    <a:pt x="640" y="723"/>
                    <a:pt x="619" y="640"/>
                    <a:pt x="610" y="555"/>
                  </a:cubicBezTo>
                  <a:close/>
                  <a:moveTo>
                    <a:pt x="486" y="220"/>
                  </a:moveTo>
                  <a:cubicBezTo>
                    <a:pt x="490" y="224"/>
                    <a:pt x="489" y="230"/>
                    <a:pt x="486" y="235"/>
                  </a:cubicBezTo>
                  <a:cubicBezTo>
                    <a:pt x="480" y="243"/>
                    <a:pt x="469" y="244"/>
                    <a:pt x="460" y="242"/>
                  </a:cubicBezTo>
                  <a:cubicBezTo>
                    <a:pt x="465" y="234"/>
                    <a:pt x="469" y="226"/>
                    <a:pt x="472" y="218"/>
                  </a:cubicBezTo>
                  <a:cubicBezTo>
                    <a:pt x="472" y="218"/>
                    <a:pt x="473" y="218"/>
                    <a:pt x="474" y="218"/>
                  </a:cubicBezTo>
                  <a:cubicBezTo>
                    <a:pt x="478" y="219"/>
                    <a:pt x="482" y="217"/>
                    <a:pt x="486" y="220"/>
                  </a:cubicBezTo>
                  <a:close/>
                  <a:moveTo>
                    <a:pt x="417" y="32"/>
                  </a:moveTo>
                  <a:cubicBezTo>
                    <a:pt x="426" y="18"/>
                    <a:pt x="447" y="20"/>
                    <a:pt x="451" y="36"/>
                  </a:cubicBezTo>
                  <a:cubicBezTo>
                    <a:pt x="452" y="39"/>
                    <a:pt x="457" y="40"/>
                    <a:pt x="458" y="37"/>
                  </a:cubicBezTo>
                  <a:cubicBezTo>
                    <a:pt x="466" y="23"/>
                    <a:pt x="483" y="10"/>
                    <a:pt x="499" y="18"/>
                  </a:cubicBezTo>
                  <a:cubicBezTo>
                    <a:pt x="513" y="26"/>
                    <a:pt x="513" y="41"/>
                    <a:pt x="506" y="53"/>
                  </a:cubicBezTo>
                  <a:cubicBezTo>
                    <a:pt x="505" y="54"/>
                    <a:pt x="505" y="55"/>
                    <a:pt x="506" y="56"/>
                  </a:cubicBezTo>
                  <a:cubicBezTo>
                    <a:pt x="505" y="58"/>
                    <a:pt x="505" y="60"/>
                    <a:pt x="508" y="61"/>
                  </a:cubicBezTo>
                  <a:cubicBezTo>
                    <a:pt x="513" y="61"/>
                    <a:pt x="517" y="62"/>
                    <a:pt x="522" y="63"/>
                  </a:cubicBezTo>
                  <a:cubicBezTo>
                    <a:pt x="532" y="64"/>
                    <a:pt x="535" y="69"/>
                    <a:pt x="532" y="79"/>
                  </a:cubicBezTo>
                  <a:cubicBezTo>
                    <a:pt x="537" y="89"/>
                    <a:pt x="535" y="94"/>
                    <a:pt x="526" y="95"/>
                  </a:cubicBezTo>
                  <a:cubicBezTo>
                    <a:pt x="522" y="96"/>
                    <a:pt x="518" y="97"/>
                    <a:pt x="514" y="98"/>
                  </a:cubicBezTo>
                  <a:cubicBezTo>
                    <a:pt x="509" y="98"/>
                    <a:pt x="507" y="104"/>
                    <a:pt x="511" y="106"/>
                  </a:cubicBezTo>
                  <a:cubicBezTo>
                    <a:pt x="523" y="114"/>
                    <a:pt x="529" y="133"/>
                    <a:pt x="517" y="144"/>
                  </a:cubicBezTo>
                  <a:cubicBezTo>
                    <a:pt x="507" y="154"/>
                    <a:pt x="494" y="150"/>
                    <a:pt x="483" y="144"/>
                  </a:cubicBezTo>
                  <a:cubicBezTo>
                    <a:pt x="481" y="143"/>
                    <a:pt x="479" y="144"/>
                    <a:pt x="478" y="145"/>
                  </a:cubicBezTo>
                  <a:cubicBezTo>
                    <a:pt x="476" y="136"/>
                    <a:pt x="473" y="127"/>
                    <a:pt x="470" y="119"/>
                  </a:cubicBezTo>
                  <a:cubicBezTo>
                    <a:pt x="459" y="94"/>
                    <a:pt x="440" y="71"/>
                    <a:pt x="416" y="55"/>
                  </a:cubicBezTo>
                  <a:cubicBezTo>
                    <a:pt x="413" y="47"/>
                    <a:pt x="413" y="39"/>
                    <a:pt x="417" y="32"/>
                  </a:cubicBezTo>
                  <a:close/>
                  <a:moveTo>
                    <a:pt x="303" y="35"/>
                  </a:moveTo>
                  <a:cubicBezTo>
                    <a:pt x="304" y="36"/>
                    <a:pt x="305" y="37"/>
                    <a:pt x="306" y="37"/>
                  </a:cubicBezTo>
                  <a:cubicBezTo>
                    <a:pt x="334" y="39"/>
                    <a:pt x="359" y="41"/>
                    <a:pt x="383" y="51"/>
                  </a:cubicBezTo>
                  <a:cubicBezTo>
                    <a:pt x="350" y="53"/>
                    <a:pt x="320" y="51"/>
                    <a:pt x="289" y="37"/>
                  </a:cubicBezTo>
                  <a:cubicBezTo>
                    <a:pt x="294" y="36"/>
                    <a:pt x="298" y="36"/>
                    <a:pt x="303" y="35"/>
                  </a:cubicBezTo>
                  <a:close/>
                  <a:moveTo>
                    <a:pt x="158" y="107"/>
                  </a:moveTo>
                  <a:cubicBezTo>
                    <a:pt x="163" y="94"/>
                    <a:pt x="177" y="96"/>
                    <a:pt x="186" y="103"/>
                  </a:cubicBezTo>
                  <a:cubicBezTo>
                    <a:pt x="183" y="110"/>
                    <a:pt x="180" y="117"/>
                    <a:pt x="178" y="124"/>
                  </a:cubicBezTo>
                  <a:cubicBezTo>
                    <a:pt x="178" y="124"/>
                    <a:pt x="178" y="124"/>
                    <a:pt x="177" y="124"/>
                  </a:cubicBezTo>
                  <a:cubicBezTo>
                    <a:pt x="166" y="130"/>
                    <a:pt x="153" y="119"/>
                    <a:pt x="158" y="107"/>
                  </a:cubicBezTo>
                  <a:close/>
                  <a:moveTo>
                    <a:pt x="156" y="226"/>
                  </a:moveTo>
                  <a:cubicBezTo>
                    <a:pt x="152" y="214"/>
                    <a:pt x="163" y="206"/>
                    <a:pt x="174" y="209"/>
                  </a:cubicBezTo>
                  <a:cubicBezTo>
                    <a:pt x="175" y="216"/>
                    <a:pt x="177" y="223"/>
                    <a:pt x="180" y="230"/>
                  </a:cubicBezTo>
                  <a:cubicBezTo>
                    <a:pt x="172" y="235"/>
                    <a:pt x="160" y="238"/>
                    <a:pt x="156" y="226"/>
                  </a:cubicBezTo>
                  <a:close/>
                  <a:moveTo>
                    <a:pt x="239" y="281"/>
                  </a:moveTo>
                  <a:cubicBezTo>
                    <a:pt x="205" y="264"/>
                    <a:pt x="189" y="229"/>
                    <a:pt x="183" y="193"/>
                  </a:cubicBezTo>
                  <a:cubicBezTo>
                    <a:pt x="182" y="183"/>
                    <a:pt x="181" y="174"/>
                    <a:pt x="181" y="165"/>
                  </a:cubicBezTo>
                  <a:cubicBezTo>
                    <a:pt x="184" y="162"/>
                    <a:pt x="185" y="160"/>
                    <a:pt x="186" y="156"/>
                  </a:cubicBezTo>
                  <a:cubicBezTo>
                    <a:pt x="187" y="153"/>
                    <a:pt x="185" y="151"/>
                    <a:pt x="183" y="151"/>
                  </a:cubicBezTo>
                  <a:cubicBezTo>
                    <a:pt x="189" y="96"/>
                    <a:pt x="227" y="52"/>
                    <a:pt x="282" y="39"/>
                  </a:cubicBezTo>
                  <a:cubicBezTo>
                    <a:pt x="282" y="39"/>
                    <a:pt x="282" y="39"/>
                    <a:pt x="283" y="40"/>
                  </a:cubicBezTo>
                  <a:cubicBezTo>
                    <a:pt x="314" y="57"/>
                    <a:pt x="354" y="66"/>
                    <a:pt x="389" y="57"/>
                  </a:cubicBezTo>
                  <a:cubicBezTo>
                    <a:pt x="390" y="56"/>
                    <a:pt x="391" y="55"/>
                    <a:pt x="391" y="54"/>
                  </a:cubicBezTo>
                  <a:cubicBezTo>
                    <a:pt x="396" y="56"/>
                    <a:pt x="401" y="59"/>
                    <a:pt x="405" y="61"/>
                  </a:cubicBezTo>
                  <a:cubicBezTo>
                    <a:pt x="435" y="80"/>
                    <a:pt x="458" y="108"/>
                    <a:pt x="466" y="143"/>
                  </a:cubicBezTo>
                  <a:cubicBezTo>
                    <a:pt x="473" y="173"/>
                    <a:pt x="469" y="207"/>
                    <a:pt x="452" y="234"/>
                  </a:cubicBezTo>
                  <a:cubicBezTo>
                    <a:pt x="432" y="266"/>
                    <a:pt x="396" y="283"/>
                    <a:pt x="360" y="291"/>
                  </a:cubicBezTo>
                  <a:cubicBezTo>
                    <a:pt x="321" y="299"/>
                    <a:pt x="275" y="299"/>
                    <a:pt x="239" y="281"/>
                  </a:cubicBezTo>
                  <a:close/>
                  <a:moveTo>
                    <a:pt x="21" y="790"/>
                  </a:moveTo>
                  <a:cubicBezTo>
                    <a:pt x="11" y="719"/>
                    <a:pt x="10" y="647"/>
                    <a:pt x="13" y="576"/>
                  </a:cubicBezTo>
                  <a:cubicBezTo>
                    <a:pt x="15" y="540"/>
                    <a:pt x="17" y="505"/>
                    <a:pt x="20" y="470"/>
                  </a:cubicBezTo>
                  <a:cubicBezTo>
                    <a:pt x="21" y="452"/>
                    <a:pt x="21" y="432"/>
                    <a:pt x="25" y="414"/>
                  </a:cubicBezTo>
                  <a:cubicBezTo>
                    <a:pt x="27" y="403"/>
                    <a:pt x="35" y="396"/>
                    <a:pt x="45" y="391"/>
                  </a:cubicBezTo>
                  <a:cubicBezTo>
                    <a:pt x="36" y="401"/>
                    <a:pt x="36" y="417"/>
                    <a:pt x="36" y="430"/>
                  </a:cubicBezTo>
                  <a:cubicBezTo>
                    <a:pt x="37" y="467"/>
                    <a:pt x="37" y="503"/>
                    <a:pt x="38" y="540"/>
                  </a:cubicBezTo>
                  <a:cubicBezTo>
                    <a:pt x="39" y="616"/>
                    <a:pt x="40" y="692"/>
                    <a:pt x="41" y="768"/>
                  </a:cubicBezTo>
                  <a:cubicBezTo>
                    <a:pt x="41" y="771"/>
                    <a:pt x="45" y="774"/>
                    <a:pt x="48" y="772"/>
                  </a:cubicBezTo>
                  <a:cubicBezTo>
                    <a:pt x="125" y="722"/>
                    <a:pt x="219" y="692"/>
                    <a:pt x="308" y="727"/>
                  </a:cubicBezTo>
                  <a:cubicBezTo>
                    <a:pt x="308" y="727"/>
                    <a:pt x="308" y="727"/>
                    <a:pt x="308" y="727"/>
                  </a:cubicBezTo>
                  <a:cubicBezTo>
                    <a:pt x="209" y="724"/>
                    <a:pt x="110" y="746"/>
                    <a:pt x="21" y="790"/>
                  </a:cubicBezTo>
                  <a:close/>
                  <a:moveTo>
                    <a:pt x="315" y="719"/>
                  </a:moveTo>
                  <a:cubicBezTo>
                    <a:pt x="312" y="718"/>
                    <a:pt x="309" y="717"/>
                    <a:pt x="306" y="716"/>
                  </a:cubicBezTo>
                  <a:cubicBezTo>
                    <a:pt x="274" y="692"/>
                    <a:pt x="232" y="679"/>
                    <a:pt x="192" y="681"/>
                  </a:cubicBezTo>
                  <a:cubicBezTo>
                    <a:pt x="151" y="682"/>
                    <a:pt x="95" y="697"/>
                    <a:pt x="69" y="731"/>
                  </a:cubicBezTo>
                  <a:cubicBezTo>
                    <a:pt x="66" y="736"/>
                    <a:pt x="72" y="740"/>
                    <a:pt x="76" y="738"/>
                  </a:cubicBezTo>
                  <a:cubicBezTo>
                    <a:pt x="95" y="729"/>
                    <a:pt x="111" y="715"/>
                    <a:pt x="132" y="707"/>
                  </a:cubicBezTo>
                  <a:cubicBezTo>
                    <a:pt x="152" y="699"/>
                    <a:pt x="174" y="694"/>
                    <a:pt x="195" y="694"/>
                  </a:cubicBezTo>
                  <a:cubicBezTo>
                    <a:pt x="218" y="694"/>
                    <a:pt x="238" y="697"/>
                    <a:pt x="258" y="703"/>
                  </a:cubicBezTo>
                  <a:cubicBezTo>
                    <a:pt x="186" y="694"/>
                    <a:pt x="112" y="722"/>
                    <a:pt x="50" y="760"/>
                  </a:cubicBezTo>
                  <a:cubicBezTo>
                    <a:pt x="49" y="698"/>
                    <a:pt x="49" y="637"/>
                    <a:pt x="48" y="576"/>
                  </a:cubicBezTo>
                  <a:cubicBezTo>
                    <a:pt x="48" y="544"/>
                    <a:pt x="47" y="513"/>
                    <a:pt x="47" y="481"/>
                  </a:cubicBezTo>
                  <a:cubicBezTo>
                    <a:pt x="47" y="465"/>
                    <a:pt x="47" y="450"/>
                    <a:pt x="46" y="434"/>
                  </a:cubicBezTo>
                  <a:cubicBezTo>
                    <a:pt x="46" y="422"/>
                    <a:pt x="44" y="398"/>
                    <a:pt x="57" y="390"/>
                  </a:cubicBezTo>
                  <a:cubicBezTo>
                    <a:pt x="56" y="444"/>
                    <a:pt x="75" y="498"/>
                    <a:pt x="76" y="551"/>
                  </a:cubicBezTo>
                  <a:cubicBezTo>
                    <a:pt x="77" y="580"/>
                    <a:pt x="75" y="608"/>
                    <a:pt x="74" y="636"/>
                  </a:cubicBezTo>
                  <a:cubicBezTo>
                    <a:pt x="73" y="664"/>
                    <a:pt x="67" y="695"/>
                    <a:pt x="73" y="722"/>
                  </a:cubicBezTo>
                  <a:cubicBezTo>
                    <a:pt x="73" y="724"/>
                    <a:pt x="76" y="724"/>
                    <a:pt x="76" y="722"/>
                  </a:cubicBezTo>
                  <a:cubicBezTo>
                    <a:pt x="84" y="697"/>
                    <a:pt x="82" y="667"/>
                    <a:pt x="84" y="640"/>
                  </a:cubicBezTo>
                  <a:cubicBezTo>
                    <a:pt x="85" y="611"/>
                    <a:pt x="87" y="581"/>
                    <a:pt x="86" y="551"/>
                  </a:cubicBezTo>
                  <a:cubicBezTo>
                    <a:pt x="86" y="525"/>
                    <a:pt x="82" y="499"/>
                    <a:pt x="78" y="474"/>
                  </a:cubicBezTo>
                  <a:cubicBezTo>
                    <a:pt x="73" y="441"/>
                    <a:pt x="70" y="409"/>
                    <a:pt x="67" y="377"/>
                  </a:cubicBezTo>
                  <a:cubicBezTo>
                    <a:pt x="67" y="377"/>
                    <a:pt x="67" y="377"/>
                    <a:pt x="67" y="377"/>
                  </a:cubicBezTo>
                  <a:cubicBezTo>
                    <a:pt x="67" y="377"/>
                    <a:pt x="68" y="377"/>
                    <a:pt x="69" y="376"/>
                  </a:cubicBezTo>
                  <a:cubicBezTo>
                    <a:pt x="109" y="360"/>
                    <a:pt x="149" y="351"/>
                    <a:pt x="193" y="355"/>
                  </a:cubicBezTo>
                  <a:cubicBezTo>
                    <a:pt x="237" y="359"/>
                    <a:pt x="274" y="377"/>
                    <a:pt x="313" y="397"/>
                  </a:cubicBezTo>
                  <a:cubicBezTo>
                    <a:pt x="313" y="397"/>
                    <a:pt x="313" y="397"/>
                    <a:pt x="313" y="397"/>
                  </a:cubicBezTo>
                  <a:cubicBezTo>
                    <a:pt x="321" y="505"/>
                    <a:pt x="320" y="612"/>
                    <a:pt x="315" y="719"/>
                  </a:cubicBezTo>
                  <a:close/>
                  <a:moveTo>
                    <a:pt x="443" y="704"/>
                  </a:moveTo>
                  <a:cubicBezTo>
                    <a:pt x="488" y="705"/>
                    <a:pt x="523" y="720"/>
                    <a:pt x="561" y="741"/>
                  </a:cubicBezTo>
                  <a:cubicBezTo>
                    <a:pt x="566" y="743"/>
                    <a:pt x="570" y="739"/>
                    <a:pt x="570" y="736"/>
                  </a:cubicBezTo>
                  <a:cubicBezTo>
                    <a:pt x="572" y="739"/>
                    <a:pt x="578" y="739"/>
                    <a:pt x="578" y="735"/>
                  </a:cubicBezTo>
                  <a:cubicBezTo>
                    <a:pt x="584" y="706"/>
                    <a:pt x="581" y="677"/>
                    <a:pt x="577" y="647"/>
                  </a:cubicBezTo>
                  <a:cubicBezTo>
                    <a:pt x="573" y="615"/>
                    <a:pt x="570" y="582"/>
                    <a:pt x="568" y="550"/>
                  </a:cubicBezTo>
                  <a:cubicBezTo>
                    <a:pt x="565" y="488"/>
                    <a:pt x="567" y="428"/>
                    <a:pt x="573" y="367"/>
                  </a:cubicBezTo>
                  <a:cubicBezTo>
                    <a:pt x="590" y="397"/>
                    <a:pt x="575" y="433"/>
                    <a:pt x="571" y="465"/>
                  </a:cubicBezTo>
                  <a:cubicBezTo>
                    <a:pt x="567" y="496"/>
                    <a:pt x="568" y="528"/>
                    <a:pt x="571" y="559"/>
                  </a:cubicBezTo>
                  <a:cubicBezTo>
                    <a:pt x="579" y="626"/>
                    <a:pt x="597" y="693"/>
                    <a:pt x="596" y="760"/>
                  </a:cubicBezTo>
                  <a:cubicBezTo>
                    <a:pt x="530" y="717"/>
                    <a:pt x="444" y="700"/>
                    <a:pt x="366" y="715"/>
                  </a:cubicBezTo>
                  <a:cubicBezTo>
                    <a:pt x="391" y="707"/>
                    <a:pt x="417" y="703"/>
                    <a:pt x="443" y="704"/>
                  </a:cubicBezTo>
                  <a:close/>
                  <a:moveTo>
                    <a:pt x="625" y="801"/>
                  </a:moveTo>
                  <a:cubicBezTo>
                    <a:pt x="537" y="758"/>
                    <a:pt x="437" y="731"/>
                    <a:pt x="339" y="728"/>
                  </a:cubicBezTo>
                  <a:cubicBezTo>
                    <a:pt x="429" y="709"/>
                    <a:pt x="518" y="723"/>
                    <a:pt x="598" y="773"/>
                  </a:cubicBezTo>
                  <a:cubicBezTo>
                    <a:pt x="601" y="775"/>
                    <a:pt x="605" y="773"/>
                    <a:pt x="605" y="769"/>
                  </a:cubicBezTo>
                  <a:cubicBezTo>
                    <a:pt x="603" y="693"/>
                    <a:pt x="584" y="620"/>
                    <a:pt x="578" y="545"/>
                  </a:cubicBezTo>
                  <a:cubicBezTo>
                    <a:pt x="575" y="508"/>
                    <a:pt x="578" y="472"/>
                    <a:pt x="586" y="435"/>
                  </a:cubicBezTo>
                  <a:cubicBezTo>
                    <a:pt x="589" y="421"/>
                    <a:pt x="591" y="406"/>
                    <a:pt x="590" y="391"/>
                  </a:cubicBezTo>
                  <a:cubicBezTo>
                    <a:pt x="613" y="405"/>
                    <a:pt x="597" y="462"/>
                    <a:pt x="597" y="482"/>
                  </a:cubicBezTo>
                  <a:cubicBezTo>
                    <a:pt x="596" y="517"/>
                    <a:pt x="600" y="551"/>
                    <a:pt x="604" y="585"/>
                  </a:cubicBezTo>
                  <a:cubicBezTo>
                    <a:pt x="614" y="656"/>
                    <a:pt x="630" y="728"/>
                    <a:pt x="625" y="80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BB55552E-CAB4-4E0D-AA3A-A26CA8301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0" y="1332"/>
              <a:ext cx="619" cy="431"/>
            </a:xfrm>
            <a:custGeom>
              <a:avLst/>
              <a:gdLst>
                <a:gd name="T0" fmla="*/ 226 w 231"/>
                <a:gd name="T1" fmla="*/ 141 h 161"/>
                <a:gd name="T2" fmla="*/ 105 w 231"/>
                <a:gd name="T3" fmla="*/ 131 h 161"/>
                <a:gd name="T4" fmla="*/ 59 w 231"/>
                <a:gd name="T5" fmla="*/ 97 h 161"/>
                <a:gd name="T6" fmla="*/ 34 w 231"/>
                <a:gd name="T7" fmla="*/ 51 h 161"/>
                <a:gd name="T8" fmla="*/ 39 w 231"/>
                <a:gd name="T9" fmla="*/ 50 h 161"/>
                <a:gd name="T10" fmla="*/ 55 w 231"/>
                <a:gd name="T11" fmla="*/ 22 h 161"/>
                <a:gd name="T12" fmla="*/ 27 w 231"/>
                <a:gd name="T13" fmla="*/ 2 h 161"/>
                <a:gd name="T14" fmla="*/ 4 w 231"/>
                <a:gd name="T15" fmla="*/ 32 h 161"/>
                <a:gd name="T16" fmla="*/ 11 w 231"/>
                <a:gd name="T17" fmla="*/ 32 h 161"/>
                <a:gd name="T18" fmla="*/ 27 w 231"/>
                <a:gd name="T19" fmla="*/ 11 h 161"/>
                <a:gd name="T20" fmla="*/ 46 w 231"/>
                <a:gd name="T21" fmla="*/ 24 h 161"/>
                <a:gd name="T22" fmla="*/ 15 w 231"/>
                <a:gd name="T23" fmla="*/ 35 h 161"/>
                <a:gd name="T24" fmla="*/ 12 w 231"/>
                <a:gd name="T25" fmla="*/ 37 h 161"/>
                <a:gd name="T26" fmla="*/ 27 w 231"/>
                <a:gd name="T27" fmla="*/ 50 h 161"/>
                <a:gd name="T28" fmla="*/ 27 w 231"/>
                <a:gd name="T29" fmla="*/ 50 h 161"/>
                <a:gd name="T30" fmla="*/ 227 w 231"/>
                <a:gd name="T31" fmla="*/ 148 h 161"/>
                <a:gd name="T32" fmla="*/ 226 w 231"/>
                <a:gd name="T33" fmla="*/ 14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1" h="161">
                  <a:moveTo>
                    <a:pt x="226" y="141"/>
                  </a:moveTo>
                  <a:cubicBezTo>
                    <a:pt x="185" y="144"/>
                    <a:pt x="143" y="147"/>
                    <a:pt x="105" y="131"/>
                  </a:cubicBezTo>
                  <a:cubicBezTo>
                    <a:pt x="87" y="123"/>
                    <a:pt x="71" y="112"/>
                    <a:pt x="59" y="97"/>
                  </a:cubicBezTo>
                  <a:cubicBezTo>
                    <a:pt x="48" y="83"/>
                    <a:pt x="43" y="66"/>
                    <a:pt x="34" y="51"/>
                  </a:cubicBezTo>
                  <a:cubicBezTo>
                    <a:pt x="36" y="50"/>
                    <a:pt x="37" y="50"/>
                    <a:pt x="39" y="50"/>
                  </a:cubicBezTo>
                  <a:cubicBezTo>
                    <a:pt x="51" y="47"/>
                    <a:pt x="58" y="34"/>
                    <a:pt x="55" y="22"/>
                  </a:cubicBezTo>
                  <a:cubicBezTo>
                    <a:pt x="52" y="9"/>
                    <a:pt x="40" y="0"/>
                    <a:pt x="27" y="2"/>
                  </a:cubicBezTo>
                  <a:cubicBezTo>
                    <a:pt x="14" y="4"/>
                    <a:pt x="0" y="18"/>
                    <a:pt x="4" y="32"/>
                  </a:cubicBezTo>
                  <a:cubicBezTo>
                    <a:pt x="5" y="35"/>
                    <a:pt x="10" y="35"/>
                    <a:pt x="11" y="32"/>
                  </a:cubicBezTo>
                  <a:cubicBezTo>
                    <a:pt x="13" y="22"/>
                    <a:pt x="16" y="13"/>
                    <a:pt x="27" y="11"/>
                  </a:cubicBezTo>
                  <a:cubicBezTo>
                    <a:pt x="36" y="9"/>
                    <a:pt x="44" y="15"/>
                    <a:pt x="46" y="24"/>
                  </a:cubicBezTo>
                  <a:cubicBezTo>
                    <a:pt x="52" y="43"/>
                    <a:pt x="25" y="50"/>
                    <a:pt x="15" y="35"/>
                  </a:cubicBezTo>
                  <a:cubicBezTo>
                    <a:pt x="14" y="33"/>
                    <a:pt x="11" y="34"/>
                    <a:pt x="12" y="37"/>
                  </a:cubicBezTo>
                  <a:cubicBezTo>
                    <a:pt x="14" y="44"/>
                    <a:pt x="20" y="48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42" y="146"/>
                    <a:pt x="149" y="161"/>
                    <a:pt x="227" y="148"/>
                  </a:cubicBezTo>
                  <a:cubicBezTo>
                    <a:pt x="231" y="147"/>
                    <a:pt x="230" y="141"/>
                    <a:pt x="226" y="14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31E17005-9970-4B54-9229-66B5E8B0FA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8" y="1362"/>
              <a:ext cx="565" cy="334"/>
            </a:xfrm>
            <a:custGeom>
              <a:avLst/>
              <a:gdLst>
                <a:gd name="T0" fmla="*/ 181 w 211"/>
                <a:gd name="T1" fmla="*/ 4 h 125"/>
                <a:gd name="T2" fmla="*/ 152 w 211"/>
                <a:gd name="T3" fmla="*/ 23 h 125"/>
                <a:gd name="T4" fmla="*/ 156 w 211"/>
                <a:gd name="T5" fmla="*/ 44 h 125"/>
                <a:gd name="T6" fmla="*/ 91 w 211"/>
                <a:gd name="T7" fmla="*/ 98 h 125"/>
                <a:gd name="T8" fmla="*/ 3 w 211"/>
                <a:gd name="T9" fmla="*/ 120 h 125"/>
                <a:gd name="T10" fmla="*/ 4 w 211"/>
                <a:gd name="T11" fmla="*/ 125 h 125"/>
                <a:gd name="T12" fmla="*/ 163 w 211"/>
                <a:gd name="T13" fmla="*/ 49 h 125"/>
                <a:gd name="T14" fmla="*/ 204 w 211"/>
                <a:gd name="T15" fmla="*/ 37 h 125"/>
                <a:gd name="T16" fmla="*/ 181 w 211"/>
                <a:gd name="T17" fmla="*/ 4 h 125"/>
                <a:gd name="T18" fmla="*/ 195 w 211"/>
                <a:gd name="T19" fmla="*/ 33 h 125"/>
                <a:gd name="T20" fmla="*/ 171 w 211"/>
                <a:gd name="T21" fmla="*/ 42 h 125"/>
                <a:gd name="T22" fmla="*/ 157 w 211"/>
                <a:gd name="T23" fmla="*/ 25 h 125"/>
                <a:gd name="T24" fmla="*/ 158 w 211"/>
                <a:gd name="T25" fmla="*/ 23 h 125"/>
                <a:gd name="T26" fmla="*/ 158 w 211"/>
                <a:gd name="T27" fmla="*/ 23 h 125"/>
                <a:gd name="T28" fmla="*/ 159 w 211"/>
                <a:gd name="T29" fmla="*/ 23 h 125"/>
                <a:gd name="T30" fmla="*/ 159 w 211"/>
                <a:gd name="T31" fmla="*/ 20 h 125"/>
                <a:gd name="T32" fmla="*/ 180 w 211"/>
                <a:gd name="T33" fmla="*/ 13 h 125"/>
                <a:gd name="T34" fmla="*/ 195 w 211"/>
                <a:gd name="T35" fmla="*/ 3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1" h="125">
                  <a:moveTo>
                    <a:pt x="181" y="4"/>
                  </a:moveTo>
                  <a:cubicBezTo>
                    <a:pt x="169" y="0"/>
                    <a:pt x="148" y="6"/>
                    <a:pt x="152" y="23"/>
                  </a:cubicBezTo>
                  <a:cubicBezTo>
                    <a:pt x="147" y="30"/>
                    <a:pt x="150" y="39"/>
                    <a:pt x="156" y="44"/>
                  </a:cubicBezTo>
                  <a:cubicBezTo>
                    <a:pt x="139" y="69"/>
                    <a:pt x="119" y="87"/>
                    <a:pt x="91" y="98"/>
                  </a:cubicBezTo>
                  <a:cubicBezTo>
                    <a:pt x="63" y="110"/>
                    <a:pt x="33" y="115"/>
                    <a:pt x="3" y="120"/>
                  </a:cubicBezTo>
                  <a:cubicBezTo>
                    <a:pt x="0" y="121"/>
                    <a:pt x="1" y="125"/>
                    <a:pt x="4" y="125"/>
                  </a:cubicBezTo>
                  <a:cubicBezTo>
                    <a:pt x="60" y="120"/>
                    <a:pt x="138" y="108"/>
                    <a:pt x="163" y="49"/>
                  </a:cubicBezTo>
                  <a:cubicBezTo>
                    <a:pt x="177" y="55"/>
                    <a:pt x="197" y="52"/>
                    <a:pt x="204" y="37"/>
                  </a:cubicBezTo>
                  <a:cubicBezTo>
                    <a:pt x="211" y="20"/>
                    <a:pt x="196" y="8"/>
                    <a:pt x="181" y="4"/>
                  </a:cubicBezTo>
                  <a:close/>
                  <a:moveTo>
                    <a:pt x="195" y="33"/>
                  </a:moveTo>
                  <a:cubicBezTo>
                    <a:pt x="191" y="42"/>
                    <a:pt x="180" y="44"/>
                    <a:pt x="171" y="42"/>
                  </a:cubicBezTo>
                  <a:cubicBezTo>
                    <a:pt x="164" y="41"/>
                    <a:pt x="152" y="33"/>
                    <a:pt x="157" y="25"/>
                  </a:cubicBezTo>
                  <a:cubicBezTo>
                    <a:pt x="157" y="25"/>
                    <a:pt x="158" y="24"/>
                    <a:pt x="158" y="23"/>
                  </a:cubicBezTo>
                  <a:cubicBezTo>
                    <a:pt x="158" y="23"/>
                    <a:pt x="158" y="23"/>
                    <a:pt x="158" y="23"/>
                  </a:cubicBezTo>
                  <a:cubicBezTo>
                    <a:pt x="158" y="23"/>
                    <a:pt x="159" y="23"/>
                    <a:pt x="159" y="23"/>
                  </a:cubicBezTo>
                  <a:cubicBezTo>
                    <a:pt x="160" y="22"/>
                    <a:pt x="160" y="21"/>
                    <a:pt x="159" y="20"/>
                  </a:cubicBezTo>
                  <a:cubicBezTo>
                    <a:pt x="163" y="12"/>
                    <a:pt x="171" y="10"/>
                    <a:pt x="180" y="13"/>
                  </a:cubicBezTo>
                  <a:cubicBezTo>
                    <a:pt x="189" y="16"/>
                    <a:pt x="199" y="22"/>
                    <a:pt x="195" y="33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AEDA0897-7C81-4D1B-9F73-96152948A1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" y="1140"/>
              <a:ext cx="429" cy="206"/>
            </a:xfrm>
            <a:custGeom>
              <a:avLst/>
              <a:gdLst>
                <a:gd name="T0" fmla="*/ 154 w 160"/>
                <a:gd name="T1" fmla="*/ 55 h 77"/>
                <a:gd name="T2" fmla="*/ 5 w 160"/>
                <a:gd name="T3" fmla="*/ 2 h 77"/>
                <a:gd name="T4" fmla="*/ 1 w 160"/>
                <a:gd name="T5" fmla="*/ 4 h 77"/>
                <a:gd name="T6" fmla="*/ 156 w 160"/>
                <a:gd name="T7" fmla="*/ 61 h 77"/>
                <a:gd name="T8" fmla="*/ 154 w 160"/>
                <a:gd name="T9" fmla="*/ 5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77">
                  <a:moveTo>
                    <a:pt x="154" y="55"/>
                  </a:moveTo>
                  <a:cubicBezTo>
                    <a:pt x="96" y="63"/>
                    <a:pt x="44" y="46"/>
                    <a:pt x="5" y="2"/>
                  </a:cubicBezTo>
                  <a:cubicBezTo>
                    <a:pt x="3" y="0"/>
                    <a:pt x="0" y="2"/>
                    <a:pt x="1" y="4"/>
                  </a:cubicBezTo>
                  <a:cubicBezTo>
                    <a:pt x="35" y="51"/>
                    <a:pt x="100" y="77"/>
                    <a:pt x="156" y="61"/>
                  </a:cubicBezTo>
                  <a:cubicBezTo>
                    <a:pt x="160" y="59"/>
                    <a:pt x="158" y="54"/>
                    <a:pt x="154" y="55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36C0699E-59C7-4BA8-9DE0-1311CA62E4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4" y="1081"/>
              <a:ext cx="512" cy="179"/>
            </a:xfrm>
            <a:custGeom>
              <a:avLst/>
              <a:gdLst>
                <a:gd name="T0" fmla="*/ 186 w 191"/>
                <a:gd name="T1" fmla="*/ 45 h 67"/>
                <a:gd name="T2" fmla="*/ 4 w 191"/>
                <a:gd name="T3" fmla="*/ 2 h 67"/>
                <a:gd name="T4" fmla="*/ 2 w 191"/>
                <a:gd name="T5" fmla="*/ 5 h 67"/>
                <a:gd name="T6" fmla="*/ 187 w 191"/>
                <a:gd name="T7" fmla="*/ 52 h 67"/>
                <a:gd name="T8" fmla="*/ 186 w 191"/>
                <a:gd name="T9" fmla="*/ 4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67">
                  <a:moveTo>
                    <a:pt x="186" y="45"/>
                  </a:moveTo>
                  <a:cubicBezTo>
                    <a:pt x="120" y="53"/>
                    <a:pt x="59" y="41"/>
                    <a:pt x="4" y="2"/>
                  </a:cubicBezTo>
                  <a:cubicBezTo>
                    <a:pt x="3" y="0"/>
                    <a:pt x="0" y="3"/>
                    <a:pt x="2" y="5"/>
                  </a:cubicBezTo>
                  <a:cubicBezTo>
                    <a:pt x="52" y="46"/>
                    <a:pt x="123" y="67"/>
                    <a:pt x="187" y="52"/>
                  </a:cubicBezTo>
                  <a:cubicBezTo>
                    <a:pt x="191" y="51"/>
                    <a:pt x="190" y="45"/>
                    <a:pt x="186" y="45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8DD4BA4A-A48B-4DA1-B18E-E5A109302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5" y="1057"/>
              <a:ext cx="418" cy="96"/>
            </a:xfrm>
            <a:custGeom>
              <a:avLst/>
              <a:gdLst>
                <a:gd name="T0" fmla="*/ 148 w 156"/>
                <a:gd name="T1" fmla="*/ 14 h 36"/>
                <a:gd name="T2" fmla="*/ 4 w 156"/>
                <a:gd name="T3" fmla="*/ 1 h 36"/>
                <a:gd name="T4" fmla="*/ 3 w 156"/>
                <a:gd name="T5" fmla="*/ 6 h 36"/>
                <a:gd name="T6" fmla="*/ 90 w 156"/>
                <a:gd name="T7" fmla="*/ 29 h 36"/>
                <a:gd name="T8" fmla="*/ 153 w 156"/>
                <a:gd name="T9" fmla="*/ 19 h 36"/>
                <a:gd name="T10" fmla="*/ 148 w 156"/>
                <a:gd name="T11" fmla="*/ 1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36">
                  <a:moveTo>
                    <a:pt x="148" y="14"/>
                  </a:moveTo>
                  <a:cubicBezTo>
                    <a:pt x="107" y="36"/>
                    <a:pt x="45" y="16"/>
                    <a:pt x="4" y="1"/>
                  </a:cubicBezTo>
                  <a:cubicBezTo>
                    <a:pt x="1" y="0"/>
                    <a:pt x="0" y="5"/>
                    <a:pt x="3" y="6"/>
                  </a:cubicBezTo>
                  <a:cubicBezTo>
                    <a:pt x="31" y="17"/>
                    <a:pt x="60" y="25"/>
                    <a:pt x="90" y="29"/>
                  </a:cubicBezTo>
                  <a:cubicBezTo>
                    <a:pt x="111" y="32"/>
                    <a:pt x="135" y="34"/>
                    <a:pt x="153" y="19"/>
                  </a:cubicBezTo>
                  <a:cubicBezTo>
                    <a:pt x="156" y="16"/>
                    <a:pt x="152" y="12"/>
                    <a:pt x="148" y="14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6CFCFB18-C44A-4CE5-949B-4D9A7BBFB7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5" y="1049"/>
              <a:ext cx="107" cy="123"/>
            </a:xfrm>
            <a:custGeom>
              <a:avLst/>
              <a:gdLst>
                <a:gd name="T0" fmla="*/ 35 w 40"/>
                <a:gd name="T1" fmla="*/ 12 h 46"/>
                <a:gd name="T2" fmla="*/ 1 w 40"/>
                <a:gd name="T3" fmla="*/ 19 h 46"/>
                <a:gd name="T4" fmla="*/ 6 w 40"/>
                <a:gd name="T5" fmla="*/ 21 h 46"/>
                <a:gd name="T6" fmla="*/ 28 w 40"/>
                <a:gd name="T7" fmla="*/ 18 h 46"/>
                <a:gd name="T8" fmla="*/ 29 w 40"/>
                <a:gd name="T9" fmla="*/ 30 h 46"/>
                <a:gd name="T10" fmla="*/ 19 w 40"/>
                <a:gd name="T11" fmla="*/ 38 h 46"/>
                <a:gd name="T12" fmla="*/ 21 w 40"/>
                <a:gd name="T13" fmla="*/ 44 h 46"/>
                <a:gd name="T14" fmla="*/ 37 w 40"/>
                <a:gd name="T15" fmla="*/ 33 h 46"/>
                <a:gd name="T16" fmla="*/ 35 w 40"/>
                <a:gd name="T17" fmla="*/ 1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6">
                  <a:moveTo>
                    <a:pt x="35" y="12"/>
                  </a:moveTo>
                  <a:cubicBezTo>
                    <a:pt x="26" y="0"/>
                    <a:pt x="5" y="5"/>
                    <a:pt x="1" y="19"/>
                  </a:cubicBezTo>
                  <a:cubicBezTo>
                    <a:pt x="0" y="22"/>
                    <a:pt x="5" y="24"/>
                    <a:pt x="6" y="21"/>
                  </a:cubicBezTo>
                  <a:cubicBezTo>
                    <a:pt x="10" y="13"/>
                    <a:pt x="23" y="10"/>
                    <a:pt x="28" y="18"/>
                  </a:cubicBezTo>
                  <a:cubicBezTo>
                    <a:pt x="31" y="22"/>
                    <a:pt x="30" y="26"/>
                    <a:pt x="29" y="30"/>
                  </a:cubicBezTo>
                  <a:cubicBezTo>
                    <a:pt x="26" y="35"/>
                    <a:pt x="23" y="35"/>
                    <a:pt x="19" y="38"/>
                  </a:cubicBezTo>
                  <a:cubicBezTo>
                    <a:pt x="17" y="40"/>
                    <a:pt x="18" y="43"/>
                    <a:pt x="21" y="44"/>
                  </a:cubicBezTo>
                  <a:cubicBezTo>
                    <a:pt x="28" y="46"/>
                    <a:pt x="34" y="39"/>
                    <a:pt x="37" y="33"/>
                  </a:cubicBezTo>
                  <a:cubicBezTo>
                    <a:pt x="40" y="26"/>
                    <a:pt x="39" y="18"/>
                    <a:pt x="35" y="12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2EE41927-5AEB-450E-9F61-D44F459E0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4" y="963"/>
              <a:ext cx="311" cy="163"/>
            </a:xfrm>
            <a:custGeom>
              <a:avLst/>
              <a:gdLst>
                <a:gd name="T0" fmla="*/ 78 w 116"/>
                <a:gd name="T1" fmla="*/ 2 h 61"/>
                <a:gd name="T2" fmla="*/ 49 w 116"/>
                <a:gd name="T3" fmla="*/ 23 h 61"/>
                <a:gd name="T4" fmla="*/ 9 w 116"/>
                <a:gd name="T5" fmla="*/ 29 h 61"/>
                <a:gd name="T6" fmla="*/ 22 w 116"/>
                <a:gd name="T7" fmla="*/ 60 h 61"/>
                <a:gd name="T8" fmla="*/ 24 w 116"/>
                <a:gd name="T9" fmla="*/ 54 h 61"/>
                <a:gd name="T10" fmla="*/ 18 w 116"/>
                <a:gd name="T11" fmla="*/ 43 h 61"/>
                <a:gd name="T12" fmla="*/ 30 w 116"/>
                <a:gd name="T13" fmla="*/ 26 h 61"/>
                <a:gd name="T14" fmla="*/ 53 w 116"/>
                <a:gd name="T15" fmla="*/ 36 h 61"/>
                <a:gd name="T16" fmla="*/ 59 w 116"/>
                <a:gd name="T17" fmla="*/ 30 h 61"/>
                <a:gd name="T18" fmla="*/ 81 w 116"/>
                <a:gd name="T19" fmla="*/ 11 h 61"/>
                <a:gd name="T20" fmla="*/ 96 w 116"/>
                <a:gd name="T21" fmla="*/ 40 h 61"/>
                <a:gd name="T22" fmla="*/ 99 w 116"/>
                <a:gd name="T23" fmla="*/ 43 h 61"/>
                <a:gd name="T24" fmla="*/ 78 w 116"/>
                <a:gd name="T25" fmla="*/ 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61">
                  <a:moveTo>
                    <a:pt x="78" y="2"/>
                  </a:moveTo>
                  <a:cubicBezTo>
                    <a:pt x="63" y="0"/>
                    <a:pt x="49" y="9"/>
                    <a:pt x="49" y="23"/>
                  </a:cubicBezTo>
                  <a:cubicBezTo>
                    <a:pt x="35" y="16"/>
                    <a:pt x="19" y="15"/>
                    <a:pt x="9" y="29"/>
                  </a:cubicBezTo>
                  <a:cubicBezTo>
                    <a:pt x="0" y="41"/>
                    <a:pt x="6" y="60"/>
                    <a:pt x="22" y="60"/>
                  </a:cubicBezTo>
                  <a:cubicBezTo>
                    <a:pt x="26" y="61"/>
                    <a:pt x="27" y="55"/>
                    <a:pt x="24" y="54"/>
                  </a:cubicBezTo>
                  <a:cubicBezTo>
                    <a:pt x="19" y="53"/>
                    <a:pt x="17" y="49"/>
                    <a:pt x="18" y="43"/>
                  </a:cubicBezTo>
                  <a:cubicBezTo>
                    <a:pt x="12" y="34"/>
                    <a:pt x="16" y="28"/>
                    <a:pt x="30" y="26"/>
                  </a:cubicBezTo>
                  <a:cubicBezTo>
                    <a:pt x="38" y="25"/>
                    <a:pt x="47" y="31"/>
                    <a:pt x="53" y="36"/>
                  </a:cubicBezTo>
                  <a:cubicBezTo>
                    <a:pt x="57" y="38"/>
                    <a:pt x="61" y="33"/>
                    <a:pt x="59" y="30"/>
                  </a:cubicBezTo>
                  <a:cubicBezTo>
                    <a:pt x="59" y="13"/>
                    <a:pt x="67" y="6"/>
                    <a:pt x="81" y="11"/>
                  </a:cubicBezTo>
                  <a:cubicBezTo>
                    <a:pt x="94" y="14"/>
                    <a:pt x="99" y="24"/>
                    <a:pt x="96" y="40"/>
                  </a:cubicBezTo>
                  <a:cubicBezTo>
                    <a:pt x="94" y="42"/>
                    <a:pt x="97" y="45"/>
                    <a:pt x="99" y="43"/>
                  </a:cubicBezTo>
                  <a:cubicBezTo>
                    <a:pt x="116" y="26"/>
                    <a:pt x="97" y="6"/>
                    <a:pt x="78" y="2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33197007-D0F2-41C2-8E2A-911C2E3E6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0" y="1474"/>
              <a:ext cx="214" cy="161"/>
            </a:xfrm>
            <a:custGeom>
              <a:avLst/>
              <a:gdLst>
                <a:gd name="T0" fmla="*/ 77 w 80"/>
                <a:gd name="T1" fmla="*/ 8 h 60"/>
                <a:gd name="T2" fmla="*/ 65 w 80"/>
                <a:gd name="T3" fmla="*/ 11 h 60"/>
                <a:gd name="T4" fmla="*/ 40 w 80"/>
                <a:gd name="T5" fmla="*/ 45 h 60"/>
                <a:gd name="T6" fmla="*/ 5 w 80"/>
                <a:gd name="T7" fmla="*/ 17 h 60"/>
                <a:gd name="T8" fmla="*/ 1 w 80"/>
                <a:gd name="T9" fmla="*/ 18 h 60"/>
                <a:gd name="T10" fmla="*/ 43 w 80"/>
                <a:gd name="T11" fmla="*/ 57 h 60"/>
                <a:gd name="T12" fmla="*/ 77 w 80"/>
                <a:gd name="T13" fmla="*/ 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60">
                  <a:moveTo>
                    <a:pt x="77" y="8"/>
                  </a:moveTo>
                  <a:cubicBezTo>
                    <a:pt x="75" y="0"/>
                    <a:pt x="64" y="4"/>
                    <a:pt x="65" y="11"/>
                  </a:cubicBezTo>
                  <a:cubicBezTo>
                    <a:pt x="67" y="27"/>
                    <a:pt x="56" y="43"/>
                    <a:pt x="40" y="45"/>
                  </a:cubicBezTo>
                  <a:cubicBezTo>
                    <a:pt x="23" y="47"/>
                    <a:pt x="9" y="33"/>
                    <a:pt x="5" y="17"/>
                  </a:cubicBezTo>
                  <a:cubicBezTo>
                    <a:pt x="5" y="14"/>
                    <a:pt x="1" y="15"/>
                    <a:pt x="1" y="18"/>
                  </a:cubicBezTo>
                  <a:cubicBezTo>
                    <a:pt x="0" y="41"/>
                    <a:pt x="20" y="60"/>
                    <a:pt x="43" y="57"/>
                  </a:cubicBezTo>
                  <a:cubicBezTo>
                    <a:pt x="66" y="54"/>
                    <a:pt x="80" y="30"/>
                    <a:pt x="77" y="8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2D5829CE-666C-45E2-9C16-EAA04127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2" y="1388"/>
              <a:ext cx="75" cy="86"/>
            </a:xfrm>
            <a:custGeom>
              <a:avLst/>
              <a:gdLst>
                <a:gd name="T0" fmla="*/ 22 w 28"/>
                <a:gd name="T1" fmla="*/ 19 h 32"/>
                <a:gd name="T2" fmla="*/ 11 w 28"/>
                <a:gd name="T3" fmla="*/ 19 h 32"/>
                <a:gd name="T4" fmla="*/ 21 w 28"/>
                <a:gd name="T5" fmla="*/ 12 h 32"/>
                <a:gd name="T6" fmla="*/ 24 w 28"/>
                <a:gd name="T7" fmla="*/ 8 h 32"/>
                <a:gd name="T8" fmla="*/ 2 w 28"/>
                <a:gd name="T9" fmla="*/ 20 h 32"/>
                <a:gd name="T10" fmla="*/ 13 w 28"/>
                <a:gd name="T11" fmla="*/ 30 h 32"/>
                <a:gd name="T12" fmla="*/ 27 w 28"/>
                <a:gd name="T13" fmla="*/ 24 h 32"/>
                <a:gd name="T14" fmla="*/ 22 w 28"/>
                <a:gd name="T15" fmla="*/ 1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32">
                  <a:moveTo>
                    <a:pt x="22" y="19"/>
                  </a:moveTo>
                  <a:cubicBezTo>
                    <a:pt x="19" y="21"/>
                    <a:pt x="13" y="23"/>
                    <a:pt x="11" y="19"/>
                  </a:cubicBezTo>
                  <a:cubicBezTo>
                    <a:pt x="9" y="13"/>
                    <a:pt x="17" y="10"/>
                    <a:pt x="21" y="12"/>
                  </a:cubicBezTo>
                  <a:cubicBezTo>
                    <a:pt x="23" y="13"/>
                    <a:pt x="26" y="10"/>
                    <a:pt x="24" y="8"/>
                  </a:cubicBezTo>
                  <a:cubicBezTo>
                    <a:pt x="15" y="0"/>
                    <a:pt x="0" y="9"/>
                    <a:pt x="2" y="20"/>
                  </a:cubicBezTo>
                  <a:cubicBezTo>
                    <a:pt x="3" y="25"/>
                    <a:pt x="8" y="29"/>
                    <a:pt x="13" y="30"/>
                  </a:cubicBezTo>
                  <a:cubicBezTo>
                    <a:pt x="19" y="32"/>
                    <a:pt x="26" y="30"/>
                    <a:pt x="27" y="24"/>
                  </a:cubicBezTo>
                  <a:cubicBezTo>
                    <a:pt x="28" y="20"/>
                    <a:pt x="25" y="18"/>
                    <a:pt x="22" y="19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0B916BF7-01AD-4184-ADF3-BDF66B221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3" y="1330"/>
              <a:ext cx="43" cy="91"/>
            </a:xfrm>
            <a:custGeom>
              <a:avLst/>
              <a:gdLst>
                <a:gd name="T0" fmla="*/ 16 w 16"/>
                <a:gd name="T1" fmla="*/ 20 h 34"/>
                <a:gd name="T2" fmla="*/ 15 w 16"/>
                <a:gd name="T3" fmla="*/ 8 h 34"/>
                <a:gd name="T4" fmla="*/ 8 w 16"/>
                <a:gd name="T5" fmla="*/ 0 h 34"/>
                <a:gd name="T6" fmla="*/ 0 w 16"/>
                <a:gd name="T7" fmla="*/ 8 h 34"/>
                <a:gd name="T8" fmla="*/ 2 w 16"/>
                <a:gd name="T9" fmla="*/ 21 h 34"/>
                <a:gd name="T10" fmla="*/ 8 w 16"/>
                <a:gd name="T11" fmla="*/ 33 h 34"/>
                <a:gd name="T12" fmla="*/ 12 w 16"/>
                <a:gd name="T13" fmla="*/ 32 h 34"/>
                <a:gd name="T14" fmla="*/ 16 w 16"/>
                <a:gd name="T15" fmla="*/ 2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34">
                  <a:moveTo>
                    <a:pt x="16" y="20"/>
                  </a:moveTo>
                  <a:cubicBezTo>
                    <a:pt x="16" y="16"/>
                    <a:pt x="16" y="12"/>
                    <a:pt x="15" y="8"/>
                  </a:cubicBezTo>
                  <a:cubicBezTo>
                    <a:pt x="15" y="4"/>
                    <a:pt x="12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1" y="17"/>
                    <a:pt x="2" y="21"/>
                  </a:cubicBezTo>
                  <a:cubicBezTo>
                    <a:pt x="2" y="26"/>
                    <a:pt x="3" y="30"/>
                    <a:pt x="8" y="33"/>
                  </a:cubicBezTo>
                  <a:cubicBezTo>
                    <a:pt x="9" y="34"/>
                    <a:pt x="11" y="33"/>
                    <a:pt x="12" y="32"/>
                  </a:cubicBezTo>
                  <a:cubicBezTo>
                    <a:pt x="16" y="29"/>
                    <a:pt x="16" y="25"/>
                    <a:pt x="16" y="2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4B448223-65B7-4F0F-B327-3643F0F33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5" y="1308"/>
              <a:ext cx="37" cy="86"/>
            </a:xfrm>
            <a:custGeom>
              <a:avLst/>
              <a:gdLst>
                <a:gd name="T0" fmla="*/ 11 w 14"/>
                <a:gd name="T1" fmla="*/ 29 h 32"/>
                <a:gd name="T2" fmla="*/ 12 w 14"/>
                <a:gd name="T3" fmla="*/ 27 h 32"/>
                <a:gd name="T4" fmla="*/ 14 w 14"/>
                <a:gd name="T5" fmla="*/ 9 h 32"/>
                <a:gd name="T6" fmla="*/ 0 w 14"/>
                <a:gd name="T7" fmla="*/ 9 h 32"/>
                <a:gd name="T8" fmla="*/ 0 w 14"/>
                <a:gd name="T9" fmla="*/ 19 h 32"/>
                <a:gd name="T10" fmla="*/ 2 w 14"/>
                <a:gd name="T11" fmla="*/ 28 h 32"/>
                <a:gd name="T12" fmla="*/ 10 w 14"/>
                <a:gd name="T13" fmla="*/ 30 h 32"/>
                <a:gd name="T14" fmla="*/ 11 w 14"/>
                <a:gd name="T15" fmla="*/ 29 h 32"/>
                <a:gd name="T16" fmla="*/ 11 w 14"/>
                <a:gd name="T17" fmla="*/ 29 h 32"/>
                <a:gd name="T18" fmla="*/ 11 w 14"/>
                <a:gd name="T19" fmla="*/ 2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32">
                  <a:moveTo>
                    <a:pt x="11" y="29"/>
                  </a:moveTo>
                  <a:cubicBezTo>
                    <a:pt x="12" y="28"/>
                    <a:pt x="12" y="28"/>
                    <a:pt x="12" y="27"/>
                  </a:cubicBezTo>
                  <a:cubicBezTo>
                    <a:pt x="14" y="22"/>
                    <a:pt x="14" y="15"/>
                    <a:pt x="14" y="9"/>
                  </a:cubicBezTo>
                  <a:cubicBezTo>
                    <a:pt x="14" y="0"/>
                    <a:pt x="0" y="0"/>
                    <a:pt x="0" y="9"/>
                  </a:cubicBezTo>
                  <a:cubicBezTo>
                    <a:pt x="0" y="13"/>
                    <a:pt x="0" y="16"/>
                    <a:pt x="0" y="19"/>
                  </a:cubicBezTo>
                  <a:cubicBezTo>
                    <a:pt x="0" y="22"/>
                    <a:pt x="0" y="26"/>
                    <a:pt x="2" y="28"/>
                  </a:cubicBezTo>
                  <a:cubicBezTo>
                    <a:pt x="4" y="31"/>
                    <a:pt x="7" y="32"/>
                    <a:pt x="10" y="30"/>
                  </a:cubicBezTo>
                  <a:cubicBezTo>
                    <a:pt x="10" y="30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FD7E0C4C-25EB-4705-858C-2A570C8D2AC8}"/>
              </a:ext>
            </a:extLst>
          </p:cNvPr>
          <p:cNvGrpSpPr/>
          <p:nvPr/>
        </p:nvGrpSpPr>
        <p:grpSpPr>
          <a:xfrm>
            <a:off x="6788379" y="1604662"/>
            <a:ext cx="4179504" cy="1343096"/>
            <a:chOff x="6774006" y="571648"/>
            <a:chExt cx="4179504" cy="1343096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FEF1BA26-8DBF-450E-BAA0-A8B08650E3E9}"/>
                </a:ext>
              </a:extLst>
            </p:cNvPr>
            <p:cNvSpPr txBox="1"/>
            <p:nvPr/>
          </p:nvSpPr>
          <p:spPr>
            <a:xfrm>
              <a:off x="6774006" y="571648"/>
              <a:ext cx="2695205" cy="64633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3600" b="0">
                  <a:solidFill>
                    <a:srgbClr val="1C75BC"/>
                  </a:solidFill>
                  <a:latin typeface="汉仪趣黑W" panose="00020600040101010101" pitchFamily="18" charset="-122"/>
                  <a:ea typeface="汉仪趣黑W" panose="00020600040101010101" pitchFamily="18" charset="-122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zh-CN" dirty="0">
                  <a:solidFill>
                    <a:schemeClr val="accent2"/>
                  </a:solidFill>
                  <a:latin typeface="Consolas" panose="020B0609020204030204" pitchFamily="49" charset="0"/>
                  <a:ea typeface="方正卡通简体" panose="03000509000000000000" pitchFamily="65" charset="-122"/>
                  <a:sym typeface="HappyZcool-2016" panose="02010600030101010101" pitchFamily="2" charset="-122"/>
                </a:rPr>
                <a:t>VR</a:t>
              </a:r>
              <a:r>
                <a:rPr lang="zh-CN" altLang="en-US" dirty="0">
                  <a:solidFill>
                    <a:schemeClr val="accent2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sym typeface="HappyZcool-2016" panose="02010600030101010101" pitchFamily="2" charset="-122"/>
                </a:rPr>
                <a:t>交互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30DD0B92-F328-4C6B-9648-572CF65935BD}"/>
                </a:ext>
              </a:extLst>
            </p:cNvPr>
            <p:cNvSpPr txBox="1"/>
            <p:nvPr/>
          </p:nvSpPr>
          <p:spPr>
            <a:xfrm>
              <a:off x="6818250" y="1268413"/>
              <a:ext cx="4135260" cy="64633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3600" b="0">
                  <a:solidFill>
                    <a:srgbClr val="1C75BC"/>
                  </a:solidFill>
                  <a:latin typeface="汉仪趣黑W" panose="00020600040101010101" pitchFamily="18" charset="-122"/>
                  <a:ea typeface="汉仪趣黑W" panose="00020600040101010101" pitchFamily="18" charset="-122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zh-CN" sz="1800" dirty="0">
                  <a:solidFill>
                    <a:schemeClr val="accent2"/>
                  </a:solidFill>
                  <a:latin typeface="Consolas" panose="020B0609020204030204" pitchFamily="49" charset="0"/>
                  <a:ea typeface="方正喵呜体" panose="02010600010101010101" pitchFamily="2" charset="-122"/>
                  <a:sym typeface="HappyZcool-2016" panose="02010600030101010101" pitchFamily="2" charset="-122"/>
                </a:rPr>
                <a:t>VR</a:t>
              </a:r>
              <a:r>
                <a:rPr lang="zh-CN" altLang="en-US" sz="1800" dirty="0">
                  <a:solidFill>
                    <a:schemeClr val="accent2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  <a:sym typeface="HappyZcool-2016" panose="02010600030101010101" pitchFamily="2" charset="-122"/>
                </a:rPr>
                <a:t>中的简笔画</a:t>
              </a:r>
              <a:endParaRPr lang="en-US" altLang="zh-CN" sz="1800" dirty="0">
                <a:solidFill>
                  <a:schemeClr val="accent2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HappyZcool-2016" panose="02010600030101010101" pitchFamily="2" charset="-122"/>
              </a:endParaRPr>
            </a:p>
            <a:p>
              <a:pPr>
                <a:lnSpc>
                  <a:spcPct val="100000"/>
                </a:lnSpc>
              </a:pPr>
              <a:r>
                <a:rPr lang="zh-CN" altLang="en-US" sz="1800" dirty="0">
                  <a:solidFill>
                    <a:schemeClr val="accent2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  <a:sym typeface="HappyZcool-2016" panose="02010600030101010101" pitchFamily="2" charset="-122"/>
                </a:rPr>
                <a:t>中学生实验的子模块</a:t>
              </a:r>
              <a:endParaRPr lang="en-US" altLang="zh-CN" sz="1800" dirty="0">
                <a:solidFill>
                  <a:schemeClr val="accent2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HappyZcool-2016" panose="02010600030101010101" pitchFamily="2" charset="-122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D8A3B90D-F456-4D85-938C-C5139607F6D9}"/>
              </a:ext>
            </a:extLst>
          </p:cNvPr>
          <p:cNvGrpSpPr/>
          <p:nvPr/>
        </p:nvGrpSpPr>
        <p:grpSpPr>
          <a:xfrm>
            <a:off x="6938825" y="3977154"/>
            <a:ext cx="3776899" cy="1124223"/>
            <a:chOff x="6724846" y="728965"/>
            <a:chExt cx="3776899" cy="1124223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C56E20FB-CCA4-4741-88FC-E90D41AE1CA6}"/>
                </a:ext>
              </a:extLst>
            </p:cNvPr>
            <p:cNvSpPr txBox="1"/>
            <p:nvPr/>
          </p:nvSpPr>
          <p:spPr>
            <a:xfrm>
              <a:off x="6724846" y="728965"/>
              <a:ext cx="2695205" cy="64633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3600" b="0">
                  <a:solidFill>
                    <a:srgbClr val="1C75BC"/>
                  </a:solidFill>
                  <a:latin typeface="汉仪趣黑W" panose="00020600040101010101" pitchFamily="18" charset="-122"/>
                  <a:ea typeface="汉仪趣黑W" panose="00020600040101010101" pitchFamily="18" charset="-122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dirty="0">
                  <a:solidFill>
                    <a:schemeClr val="accent2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sym typeface="HappyZcool-2016" panose="02010600030101010101" pitchFamily="2" charset="-122"/>
                </a:rPr>
                <a:t>模型检索</a:t>
              </a: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83F95B54-7866-432A-875E-439041AD9F70}"/>
                </a:ext>
              </a:extLst>
            </p:cNvPr>
            <p:cNvSpPr txBox="1"/>
            <p:nvPr/>
          </p:nvSpPr>
          <p:spPr>
            <a:xfrm>
              <a:off x="6818250" y="1268413"/>
              <a:ext cx="3683495" cy="58477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3600" b="0">
                  <a:solidFill>
                    <a:srgbClr val="1C75BC"/>
                  </a:solidFill>
                  <a:latin typeface="汉仪趣黑W" panose="00020600040101010101" pitchFamily="18" charset="-122"/>
                  <a:ea typeface="汉仪趣黑W" panose="00020600040101010101" pitchFamily="18" charset="-122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sz="1600" dirty="0">
                  <a:solidFill>
                    <a:schemeClr val="accent2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  <a:sym typeface="HappyZcool-2016" panose="02010600030101010101" pitchFamily="2" charset="-122"/>
                </a:rPr>
                <a:t>三维模型的火热</a:t>
              </a:r>
              <a:endParaRPr lang="en-US" altLang="zh-CN" sz="1600" dirty="0">
                <a:solidFill>
                  <a:schemeClr val="accent2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HappyZcool-2016" panose="02010600030101010101" pitchFamily="2" charset="-122"/>
              </a:endParaRPr>
            </a:p>
            <a:p>
              <a:pPr>
                <a:lnSpc>
                  <a:spcPct val="100000"/>
                </a:lnSpc>
              </a:pPr>
              <a:r>
                <a:rPr lang="zh-CN" altLang="en-US" sz="1600" dirty="0">
                  <a:solidFill>
                    <a:schemeClr val="accent2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  <a:sym typeface="HappyZcool-2016" panose="02010600030101010101" pitchFamily="2" charset="-122"/>
                </a:rPr>
                <a:t>基于内容的模型检索</a:t>
              </a:r>
              <a:endParaRPr lang="en-US" altLang="zh-CN" sz="1600" dirty="0">
                <a:solidFill>
                  <a:schemeClr val="accent2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HappyZcool-2016" panose="02010600030101010101" pitchFamily="2" charset="-122"/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A515B6DA-A2E8-4686-A5EA-EFFE87F3D1D3}"/>
              </a:ext>
            </a:extLst>
          </p:cNvPr>
          <p:cNvGrpSpPr/>
          <p:nvPr/>
        </p:nvGrpSpPr>
        <p:grpSpPr>
          <a:xfrm>
            <a:off x="4721852" y="1814891"/>
            <a:ext cx="2071678" cy="1194434"/>
            <a:chOff x="4633589" y="793084"/>
            <a:chExt cx="2071678" cy="1194434"/>
          </a:xfrm>
        </p:grpSpPr>
        <p:grpSp>
          <p:nvGrpSpPr>
            <p:cNvPr id="31" name="Group 31">
              <a:extLst>
                <a:ext uri="{FF2B5EF4-FFF2-40B4-BE49-F238E27FC236}">
                  <a16:creationId xmlns:a16="http://schemas.microsoft.com/office/drawing/2014/main" id="{BEBFDB41-07FA-4392-99CC-4ADCB1C8C7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flipH="1">
              <a:off x="4879326" y="793084"/>
              <a:ext cx="1616190" cy="1194434"/>
              <a:chOff x="2848" y="571"/>
              <a:chExt cx="1985" cy="1467"/>
            </a:xfrm>
            <a:solidFill>
              <a:srgbClr val="3C3C3B"/>
            </a:solidFill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14BC9176-EC66-4A30-A0D0-1F0590504F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48" y="571"/>
                <a:ext cx="1985" cy="1467"/>
              </a:xfrm>
              <a:custGeom>
                <a:avLst/>
                <a:gdLst>
                  <a:gd name="T0" fmla="*/ 321 w 322"/>
                  <a:gd name="T1" fmla="*/ 104 h 237"/>
                  <a:gd name="T2" fmla="*/ 225 w 322"/>
                  <a:gd name="T3" fmla="*/ 9 h 237"/>
                  <a:gd name="T4" fmla="*/ 64 w 322"/>
                  <a:gd name="T5" fmla="*/ 26 h 237"/>
                  <a:gd name="T6" fmla="*/ 21 w 322"/>
                  <a:gd name="T7" fmla="*/ 150 h 237"/>
                  <a:gd name="T8" fmla="*/ 175 w 322"/>
                  <a:gd name="T9" fmla="*/ 205 h 237"/>
                  <a:gd name="T10" fmla="*/ 176 w 322"/>
                  <a:gd name="T11" fmla="*/ 205 h 237"/>
                  <a:gd name="T12" fmla="*/ 241 w 322"/>
                  <a:gd name="T13" fmla="*/ 236 h 237"/>
                  <a:gd name="T14" fmla="*/ 242 w 322"/>
                  <a:gd name="T15" fmla="*/ 232 h 237"/>
                  <a:gd name="T16" fmla="*/ 211 w 322"/>
                  <a:gd name="T17" fmla="*/ 200 h 237"/>
                  <a:gd name="T18" fmla="*/ 211 w 322"/>
                  <a:gd name="T19" fmla="*/ 200 h 237"/>
                  <a:gd name="T20" fmla="*/ 321 w 322"/>
                  <a:gd name="T21" fmla="*/ 104 h 237"/>
                  <a:gd name="T22" fmla="*/ 233 w 322"/>
                  <a:gd name="T23" fmla="*/ 232 h 237"/>
                  <a:gd name="T24" fmla="*/ 180 w 322"/>
                  <a:gd name="T25" fmla="*/ 202 h 237"/>
                  <a:gd name="T26" fmla="*/ 177 w 322"/>
                  <a:gd name="T27" fmla="*/ 202 h 237"/>
                  <a:gd name="T28" fmla="*/ 175 w 322"/>
                  <a:gd name="T29" fmla="*/ 201 h 237"/>
                  <a:gd name="T30" fmla="*/ 20 w 322"/>
                  <a:gd name="T31" fmla="*/ 134 h 237"/>
                  <a:gd name="T32" fmla="*/ 45 w 322"/>
                  <a:gd name="T33" fmla="*/ 44 h 237"/>
                  <a:gd name="T34" fmla="*/ 132 w 322"/>
                  <a:gd name="T35" fmla="*/ 11 h 237"/>
                  <a:gd name="T36" fmla="*/ 301 w 322"/>
                  <a:gd name="T37" fmla="*/ 58 h 237"/>
                  <a:gd name="T38" fmla="*/ 299 w 322"/>
                  <a:gd name="T39" fmla="*/ 150 h 237"/>
                  <a:gd name="T40" fmla="*/ 212 w 322"/>
                  <a:gd name="T41" fmla="*/ 196 h 237"/>
                  <a:gd name="T42" fmla="*/ 212 w 322"/>
                  <a:gd name="T43" fmla="*/ 194 h 237"/>
                  <a:gd name="T44" fmla="*/ 208 w 322"/>
                  <a:gd name="T45" fmla="*/ 193 h 237"/>
                  <a:gd name="T46" fmla="*/ 233 w 322"/>
                  <a:gd name="T47" fmla="*/ 232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22" h="237">
                    <a:moveTo>
                      <a:pt x="321" y="104"/>
                    </a:moveTo>
                    <a:cubicBezTo>
                      <a:pt x="321" y="51"/>
                      <a:pt x="271" y="18"/>
                      <a:pt x="225" y="9"/>
                    </a:cubicBezTo>
                    <a:cubicBezTo>
                      <a:pt x="175" y="0"/>
                      <a:pt x="110" y="1"/>
                      <a:pt x="64" y="26"/>
                    </a:cubicBezTo>
                    <a:cubicBezTo>
                      <a:pt x="20" y="49"/>
                      <a:pt x="0" y="104"/>
                      <a:pt x="21" y="150"/>
                    </a:cubicBezTo>
                    <a:cubicBezTo>
                      <a:pt x="49" y="210"/>
                      <a:pt x="118" y="212"/>
                      <a:pt x="175" y="205"/>
                    </a:cubicBezTo>
                    <a:cubicBezTo>
                      <a:pt x="176" y="205"/>
                      <a:pt x="176" y="205"/>
                      <a:pt x="176" y="205"/>
                    </a:cubicBezTo>
                    <a:cubicBezTo>
                      <a:pt x="192" y="225"/>
                      <a:pt x="215" y="237"/>
                      <a:pt x="241" y="236"/>
                    </a:cubicBezTo>
                    <a:cubicBezTo>
                      <a:pt x="243" y="236"/>
                      <a:pt x="243" y="233"/>
                      <a:pt x="242" y="232"/>
                    </a:cubicBezTo>
                    <a:cubicBezTo>
                      <a:pt x="230" y="224"/>
                      <a:pt x="212" y="215"/>
                      <a:pt x="211" y="200"/>
                    </a:cubicBezTo>
                    <a:cubicBezTo>
                      <a:pt x="211" y="200"/>
                      <a:pt x="211" y="200"/>
                      <a:pt x="211" y="200"/>
                    </a:cubicBezTo>
                    <a:cubicBezTo>
                      <a:pt x="258" y="186"/>
                      <a:pt x="321" y="162"/>
                      <a:pt x="321" y="104"/>
                    </a:cubicBezTo>
                    <a:close/>
                    <a:moveTo>
                      <a:pt x="233" y="232"/>
                    </a:moveTo>
                    <a:cubicBezTo>
                      <a:pt x="212" y="230"/>
                      <a:pt x="193" y="220"/>
                      <a:pt x="180" y="202"/>
                    </a:cubicBezTo>
                    <a:cubicBezTo>
                      <a:pt x="179" y="201"/>
                      <a:pt x="178" y="201"/>
                      <a:pt x="177" y="202"/>
                    </a:cubicBezTo>
                    <a:cubicBezTo>
                      <a:pt x="177" y="201"/>
                      <a:pt x="176" y="201"/>
                      <a:pt x="175" y="201"/>
                    </a:cubicBezTo>
                    <a:cubicBezTo>
                      <a:pt x="116" y="208"/>
                      <a:pt x="38" y="204"/>
                      <a:pt x="20" y="134"/>
                    </a:cubicBezTo>
                    <a:cubicBezTo>
                      <a:pt x="11" y="102"/>
                      <a:pt x="21" y="67"/>
                      <a:pt x="45" y="44"/>
                    </a:cubicBezTo>
                    <a:cubicBezTo>
                      <a:pt x="69" y="22"/>
                      <a:pt x="101" y="14"/>
                      <a:pt x="132" y="11"/>
                    </a:cubicBezTo>
                    <a:cubicBezTo>
                      <a:pt x="189" y="5"/>
                      <a:pt x="264" y="6"/>
                      <a:pt x="301" y="58"/>
                    </a:cubicBezTo>
                    <a:cubicBezTo>
                      <a:pt x="322" y="87"/>
                      <a:pt x="322" y="122"/>
                      <a:pt x="299" y="150"/>
                    </a:cubicBezTo>
                    <a:cubicBezTo>
                      <a:pt x="276" y="175"/>
                      <a:pt x="243" y="186"/>
                      <a:pt x="212" y="196"/>
                    </a:cubicBezTo>
                    <a:cubicBezTo>
                      <a:pt x="212" y="195"/>
                      <a:pt x="212" y="195"/>
                      <a:pt x="212" y="194"/>
                    </a:cubicBezTo>
                    <a:cubicBezTo>
                      <a:pt x="212" y="192"/>
                      <a:pt x="208" y="191"/>
                      <a:pt x="208" y="193"/>
                    </a:cubicBezTo>
                    <a:cubicBezTo>
                      <a:pt x="204" y="212"/>
                      <a:pt x="220" y="222"/>
                      <a:pt x="233" y="2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HappyZcool-2016" panose="02010600030101010101" pitchFamily="2" charset="-122"/>
                  <a:ea typeface="HappyZcool-2016" panose="02010600030101010101" pitchFamily="2" charset="-122"/>
                  <a:sym typeface="HappyZcool-2016" panose="02010600030101010101" pitchFamily="2" charset="-122"/>
                </a:endParaRP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9EF8AA69-F659-4F09-8BA2-CA5F1E71DE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2" y="664"/>
                <a:ext cx="204" cy="43"/>
              </a:xfrm>
              <a:custGeom>
                <a:avLst/>
                <a:gdLst>
                  <a:gd name="T0" fmla="*/ 30 w 33"/>
                  <a:gd name="T1" fmla="*/ 2 h 7"/>
                  <a:gd name="T2" fmla="*/ 3 w 33"/>
                  <a:gd name="T3" fmla="*/ 1 h 7"/>
                  <a:gd name="T4" fmla="*/ 3 w 33"/>
                  <a:gd name="T5" fmla="*/ 5 h 7"/>
                  <a:gd name="T6" fmla="*/ 29 w 33"/>
                  <a:gd name="T7" fmla="*/ 6 h 7"/>
                  <a:gd name="T8" fmla="*/ 30 w 33"/>
                  <a:gd name="T9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7">
                    <a:moveTo>
                      <a:pt x="30" y="2"/>
                    </a:moveTo>
                    <a:cubicBezTo>
                      <a:pt x="21" y="1"/>
                      <a:pt x="12" y="0"/>
                      <a:pt x="3" y="1"/>
                    </a:cubicBezTo>
                    <a:cubicBezTo>
                      <a:pt x="0" y="1"/>
                      <a:pt x="0" y="6"/>
                      <a:pt x="3" y="5"/>
                    </a:cubicBezTo>
                    <a:cubicBezTo>
                      <a:pt x="12" y="4"/>
                      <a:pt x="20" y="5"/>
                      <a:pt x="29" y="6"/>
                    </a:cubicBezTo>
                    <a:cubicBezTo>
                      <a:pt x="32" y="7"/>
                      <a:pt x="33" y="3"/>
                      <a:pt x="3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HappyZcool-2016" panose="02010600030101010101" pitchFamily="2" charset="-122"/>
                  <a:ea typeface="HappyZcool-2016" panose="02010600030101010101" pitchFamily="2" charset="-122"/>
                  <a:sym typeface="HappyZcool-2016" panose="02010600030101010101" pitchFamily="2" charset="-122"/>
                </a:endParaRPr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2E6FDCAA-B3F9-4784-BD59-F1371EEAA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0" y="732"/>
                <a:ext cx="179" cy="43"/>
              </a:xfrm>
              <a:custGeom>
                <a:avLst/>
                <a:gdLst>
                  <a:gd name="T0" fmla="*/ 26 w 29"/>
                  <a:gd name="T1" fmla="*/ 2 h 7"/>
                  <a:gd name="T2" fmla="*/ 2 w 29"/>
                  <a:gd name="T3" fmla="*/ 1 h 7"/>
                  <a:gd name="T4" fmla="*/ 2 w 29"/>
                  <a:gd name="T5" fmla="*/ 5 h 7"/>
                  <a:gd name="T6" fmla="*/ 25 w 29"/>
                  <a:gd name="T7" fmla="*/ 6 h 7"/>
                  <a:gd name="T8" fmla="*/ 26 w 29"/>
                  <a:gd name="T9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7">
                    <a:moveTo>
                      <a:pt x="26" y="2"/>
                    </a:moveTo>
                    <a:cubicBezTo>
                      <a:pt x="18" y="0"/>
                      <a:pt x="10" y="0"/>
                      <a:pt x="2" y="1"/>
                    </a:cubicBezTo>
                    <a:cubicBezTo>
                      <a:pt x="0" y="1"/>
                      <a:pt x="0" y="5"/>
                      <a:pt x="2" y="5"/>
                    </a:cubicBezTo>
                    <a:cubicBezTo>
                      <a:pt x="10" y="4"/>
                      <a:pt x="18" y="5"/>
                      <a:pt x="25" y="6"/>
                    </a:cubicBezTo>
                    <a:cubicBezTo>
                      <a:pt x="28" y="7"/>
                      <a:pt x="29" y="3"/>
                      <a:pt x="2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HappyZcool-2016" panose="02010600030101010101" pitchFamily="2" charset="-122"/>
                  <a:ea typeface="HappyZcool-2016" panose="02010600030101010101" pitchFamily="2" charset="-122"/>
                  <a:sym typeface="HappyZcool-2016" panose="02010600030101010101" pitchFamily="2" charset="-122"/>
                </a:endParaRPr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FF953FF8-60C3-4B34-B720-90380F720D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4" y="1735"/>
                <a:ext cx="197" cy="43"/>
              </a:xfrm>
              <a:custGeom>
                <a:avLst/>
                <a:gdLst>
                  <a:gd name="T0" fmla="*/ 29 w 32"/>
                  <a:gd name="T1" fmla="*/ 1 h 7"/>
                  <a:gd name="T2" fmla="*/ 3 w 32"/>
                  <a:gd name="T3" fmla="*/ 2 h 7"/>
                  <a:gd name="T4" fmla="*/ 3 w 32"/>
                  <a:gd name="T5" fmla="*/ 6 h 7"/>
                  <a:gd name="T6" fmla="*/ 30 w 32"/>
                  <a:gd name="T7" fmla="*/ 5 h 7"/>
                  <a:gd name="T8" fmla="*/ 29 w 32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7">
                    <a:moveTo>
                      <a:pt x="29" y="1"/>
                    </a:moveTo>
                    <a:cubicBezTo>
                      <a:pt x="20" y="2"/>
                      <a:pt x="11" y="3"/>
                      <a:pt x="3" y="2"/>
                    </a:cubicBezTo>
                    <a:cubicBezTo>
                      <a:pt x="0" y="1"/>
                      <a:pt x="0" y="6"/>
                      <a:pt x="3" y="6"/>
                    </a:cubicBezTo>
                    <a:cubicBezTo>
                      <a:pt x="12" y="7"/>
                      <a:pt x="21" y="6"/>
                      <a:pt x="30" y="5"/>
                    </a:cubicBezTo>
                    <a:cubicBezTo>
                      <a:pt x="32" y="4"/>
                      <a:pt x="31" y="0"/>
                      <a:pt x="2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HappyZcool-2016" panose="02010600030101010101" pitchFamily="2" charset="-122"/>
                  <a:ea typeface="HappyZcool-2016" panose="02010600030101010101" pitchFamily="2" charset="-122"/>
                  <a:sym typeface="HappyZcool-2016" panose="02010600030101010101" pitchFamily="2" charset="-122"/>
                </a:endParaRPr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8D70D958-FDAF-432F-B6B2-4844734306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3" y="1704"/>
                <a:ext cx="148" cy="25"/>
              </a:xfrm>
              <a:custGeom>
                <a:avLst/>
                <a:gdLst>
                  <a:gd name="T0" fmla="*/ 20 w 24"/>
                  <a:gd name="T1" fmla="*/ 0 h 4"/>
                  <a:gd name="T2" fmla="*/ 4 w 24"/>
                  <a:gd name="T3" fmla="*/ 0 h 4"/>
                  <a:gd name="T4" fmla="*/ 4 w 24"/>
                  <a:gd name="T5" fmla="*/ 4 h 4"/>
                  <a:gd name="T6" fmla="*/ 20 w 24"/>
                  <a:gd name="T7" fmla="*/ 4 h 4"/>
                  <a:gd name="T8" fmla="*/ 20 w 2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4">
                    <a:moveTo>
                      <a:pt x="20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0" y="0"/>
                      <a:pt x="0" y="4"/>
                      <a:pt x="4" y="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4" y="4"/>
                      <a:pt x="24" y="0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HappyZcool-2016" panose="02010600030101010101" pitchFamily="2" charset="-122"/>
                  <a:ea typeface="HappyZcool-2016" panose="02010600030101010101" pitchFamily="2" charset="-122"/>
                  <a:sym typeface="HappyZcool-2016" panose="02010600030101010101" pitchFamily="2" charset="-122"/>
                </a:endParaRPr>
              </a:p>
            </p:txBody>
          </p:sp>
        </p:grp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25428B2E-24C8-48EE-B8E3-2304E7B8C1DD}"/>
                </a:ext>
              </a:extLst>
            </p:cNvPr>
            <p:cNvSpPr txBox="1"/>
            <p:nvPr/>
          </p:nvSpPr>
          <p:spPr>
            <a:xfrm rot="20915362">
              <a:off x="4633589" y="936277"/>
              <a:ext cx="2071678" cy="70788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3600" b="0">
                  <a:solidFill>
                    <a:srgbClr val="1C75BC"/>
                  </a:solidFill>
                  <a:latin typeface="汉仪趣黑W" panose="00020600040101010101" pitchFamily="18" charset="-122"/>
                  <a:ea typeface="汉仪趣黑W" panose="00020600040101010101" pitchFamily="18" charset="-122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altLang="zh-CN" sz="4000" dirty="0">
                  <a:solidFill>
                    <a:schemeClr val="accent1"/>
                  </a:solidFill>
                  <a:latin typeface="Cooper Std Black" panose="0208090304030B020404" pitchFamily="18" charset="0"/>
                  <a:ea typeface="HappyZcool-2016" panose="02010600030101010101" pitchFamily="2" charset="-122"/>
                  <a:sym typeface="HappyZcool-2016" panose="02010600030101010101" pitchFamily="2" charset="-122"/>
                </a:rPr>
                <a:t>01</a:t>
              </a:r>
              <a:endParaRPr lang="zh-CN" altLang="en-US" sz="4000" dirty="0">
                <a:solidFill>
                  <a:schemeClr val="accent1"/>
                </a:solidFill>
                <a:latin typeface="Cooper Std Black" panose="0208090304030B020404" pitchFamily="18" charset="0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2610C4FD-45B8-4D6D-97FF-B90E68A735B2}"/>
              </a:ext>
            </a:extLst>
          </p:cNvPr>
          <p:cNvGrpSpPr/>
          <p:nvPr/>
        </p:nvGrpSpPr>
        <p:grpSpPr>
          <a:xfrm>
            <a:off x="4963782" y="3964171"/>
            <a:ext cx="2071678" cy="1194434"/>
            <a:chOff x="5060161" y="2555181"/>
            <a:chExt cx="2071678" cy="1194434"/>
          </a:xfrm>
        </p:grpSpPr>
        <p:grpSp>
          <p:nvGrpSpPr>
            <p:cNvPr id="38" name="Group 31">
              <a:extLst>
                <a:ext uri="{FF2B5EF4-FFF2-40B4-BE49-F238E27FC236}">
                  <a16:creationId xmlns:a16="http://schemas.microsoft.com/office/drawing/2014/main" id="{6124DEF4-061F-4C98-B7FF-30C198C9BD9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451533" flipH="1">
              <a:off x="5268436" y="2555181"/>
              <a:ext cx="1616190" cy="1194434"/>
              <a:chOff x="2848" y="571"/>
              <a:chExt cx="1985" cy="1467"/>
            </a:xfrm>
            <a:solidFill>
              <a:srgbClr val="3C3C3B"/>
            </a:solidFill>
          </p:grpSpPr>
          <p:sp>
            <p:nvSpPr>
              <p:cNvPr id="39" name="Freeform 32">
                <a:extLst>
                  <a:ext uri="{FF2B5EF4-FFF2-40B4-BE49-F238E27FC236}">
                    <a16:creationId xmlns:a16="http://schemas.microsoft.com/office/drawing/2014/main" id="{05039809-91BA-4188-87A8-684E095ACD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48" y="571"/>
                <a:ext cx="1985" cy="1467"/>
              </a:xfrm>
              <a:custGeom>
                <a:avLst/>
                <a:gdLst>
                  <a:gd name="T0" fmla="*/ 321 w 322"/>
                  <a:gd name="T1" fmla="*/ 104 h 237"/>
                  <a:gd name="T2" fmla="*/ 225 w 322"/>
                  <a:gd name="T3" fmla="*/ 9 h 237"/>
                  <a:gd name="T4" fmla="*/ 64 w 322"/>
                  <a:gd name="T5" fmla="*/ 26 h 237"/>
                  <a:gd name="T6" fmla="*/ 21 w 322"/>
                  <a:gd name="T7" fmla="*/ 150 h 237"/>
                  <a:gd name="T8" fmla="*/ 175 w 322"/>
                  <a:gd name="T9" fmla="*/ 205 h 237"/>
                  <a:gd name="T10" fmla="*/ 176 w 322"/>
                  <a:gd name="T11" fmla="*/ 205 h 237"/>
                  <a:gd name="T12" fmla="*/ 241 w 322"/>
                  <a:gd name="T13" fmla="*/ 236 h 237"/>
                  <a:gd name="T14" fmla="*/ 242 w 322"/>
                  <a:gd name="T15" fmla="*/ 232 h 237"/>
                  <a:gd name="T16" fmla="*/ 211 w 322"/>
                  <a:gd name="T17" fmla="*/ 200 h 237"/>
                  <a:gd name="T18" fmla="*/ 211 w 322"/>
                  <a:gd name="T19" fmla="*/ 200 h 237"/>
                  <a:gd name="T20" fmla="*/ 321 w 322"/>
                  <a:gd name="T21" fmla="*/ 104 h 237"/>
                  <a:gd name="T22" fmla="*/ 233 w 322"/>
                  <a:gd name="T23" fmla="*/ 232 h 237"/>
                  <a:gd name="T24" fmla="*/ 180 w 322"/>
                  <a:gd name="T25" fmla="*/ 202 h 237"/>
                  <a:gd name="T26" fmla="*/ 177 w 322"/>
                  <a:gd name="T27" fmla="*/ 202 h 237"/>
                  <a:gd name="T28" fmla="*/ 175 w 322"/>
                  <a:gd name="T29" fmla="*/ 201 h 237"/>
                  <a:gd name="T30" fmla="*/ 20 w 322"/>
                  <a:gd name="T31" fmla="*/ 134 h 237"/>
                  <a:gd name="T32" fmla="*/ 45 w 322"/>
                  <a:gd name="T33" fmla="*/ 44 h 237"/>
                  <a:gd name="T34" fmla="*/ 132 w 322"/>
                  <a:gd name="T35" fmla="*/ 11 h 237"/>
                  <a:gd name="T36" fmla="*/ 301 w 322"/>
                  <a:gd name="T37" fmla="*/ 58 h 237"/>
                  <a:gd name="T38" fmla="*/ 299 w 322"/>
                  <a:gd name="T39" fmla="*/ 150 h 237"/>
                  <a:gd name="T40" fmla="*/ 212 w 322"/>
                  <a:gd name="T41" fmla="*/ 196 h 237"/>
                  <a:gd name="T42" fmla="*/ 212 w 322"/>
                  <a:gd name="T43" fmla="*/ 194 h 237"/>
                  <a:gd name="T44" fmla="*/ 208 w 322"/>
                  <a:gd name="T45" fmla="*/ 193 h 237"/>
                  <a:gd name="T46" fmla="*/ 233 w 322"/>
                  <a:gd name="T47" fmla="*/ 232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22" h="237">
                    <a:moveTo>
                      <a:pt x="321" y="104"/>
                    </a:moveTo>
                    <a:cubicBezTo>
                      <a:pt x="321" y="51"/>
                      <a:pt x="271" y="18"/>
                      <a:pt x="225" y="9"/>
                    </a:cubicBezTo>
                    <a:cubicBezTo>
                      <a:pt x="175" y="0"/>
                      <a:pt x="110" y="1"/>
                      <a:pt x="64" y="26"/>
                    </a:cubicBezTo>
                    <a:cubicBezTo>
                      <a:pt x="20" y="49"/>
                      <a:pt x="0" y="104"/>
                      <a:pt x="21" y="150"/>
                    </a:cubicBezTo>
                    <a:cubicBezTo>
                      <a:pt x="49" y="210"/>
                      <a:pt x="118" y="212"/>
                      <a:pt x="175" y="205"/>
                    </a:cubicBezTo>
                    <a:cubicBezTo>
                      <a:pt x="176" y="205"/>
                      <a:pt x="176" y="205"/>
                      <a:pt x="176" y="205"/>
                    </a:cubicBezTo>
                    <a:cubicBezTo>
                      <a:pt x="192" y="225"/>
                      <a:pt x="215" y="237"/>
                      <a:pt x="241" y="236"/>
                    </a:cubicBezTo>
                    <a:cubicBezTo>
                      <a:pt x="243" y="236"/>
                      <a:pt x="243" y="233"/>
                      <a:pt x="242" y="232"/>
                    </a:cubicBezTo>
                    <a:cubicBezTo>
                      <a:pt x="230" y="224"/>
                      <a:pt x="212" y="215"/>
                      <a:pt x="211" y="200"/>
                    </a:cubicBezTo>
                    <a:cubicBezTo>
                      <a:pt x="211" y="200"/>
                      <a:pt x="211" y="200"/>
                      <a:pt x="211" y="200"/>
                    </a:cubicBezTo>
                    <a:cubicBezTo>
                      <a:pt x="258" y="186"/>
                      <a:pt x="321" y="162"/>
                      <a:pt x="321" y="104"/>
                    </a:cubicBezTo>
                    <a:close/>
                    <a:moveTo>
                      <a:pt x="233" y="232"/>
                    </a:moveTo>
                    <a:cubicBezTo>
                      <a:pt x="212" y="230"/>
                      <a:pt x="193" y="220"/>
                      <a:pt x="180" y="202"/>
                    </a:cubicBezTo>
                    <a:cubicBezTo>
                      <a:pt x="179" y="201"/>
                      <a:pt x="178" y="201"/>
                      <a:pt x="177" y="202"/>
                    </a:cubicBezTo>
                    <a:cubicBezTo>
                      <a:pt x="177" y="201"/>
                      <a:pt x="176" y="201"/>
                      <a:pt x="175" y="201"/>
                    </a:cubicBezTo>
                    <a:cubicBezTo>
                      <a:pt x="116" y="208"/>
                      <a:pt x="38" y="204"/>
                      <a:pt x="20" y="134"/>
                    </a:cubicBezTo>
                    <a:cubicBezTo>
                      <a:pt x="11" y="102"/>
                      <a:pt x="21" y="67"/>
                      <a:pt x="45" y="44"/>
                    </a:cubicBezTo>
                    <a:cubicBezTo>
                      <a:pt x="69" y="22"/>
                      <a:pt x="101" y="14"/>
                      <a:pt x="132" y="11"/>
                    </a:cubicBezTo>
                    <a:cubicBezTo>
                      <a:pt x="189" y="5"/>
                      <a:pt x="264" y="6"/>
                      <a:pt x="301" y="58"/>
                    </a:cubicBezTo>
                    <a:cubicBezTo>
                      <a:pt x="322" y="87"/>
                      <a:pt x="322" y="122"/>
                      <a:pt x="299" y="150"/>
                    </a:cubicBezTo>
                    <a:cubicBezTo>
                      <a:pt x="276" y="175"/>
                      <a:pt x="243" y="186"/>
                      <a:pt x="212" y="196"/>
                    </a:cubicBezTo>
                    <a:cubicBezTo>
                      <a:pt x="212" y="195"/>
                      <a:pt x="212" y="195"/>
                      <a:pt x="212" y="194"/>
                    </a:cubicBezTo>
                    <a:cubicBezTo>
                      <a:pt x="212" y="192"/>
                      <a:pt x="208" y="191"/>
                      <a:pt x="208" y="193"/>
                    </a:cubicBezTo>
                    <a:cubicBezTo>
                      <a:pt x="204" y="212"/>
                      <a:pt x="220" y="222"/>
                      <a:pt x="233" y="2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HappyZcool-2016" panose="02010600030101010101" pitchFamily="2" charset="-122"/>
                  <a:ea typeface="HappyZcool-2016" panose="02010600030101010101" pitchFamily="2" charset="-122"/>
                  <a:sym typeface="HappyZcool-2016" panose="02010600030101010101" pitchFamily="2" charset="-122"/>
                </a:endParaRPr>
              </a:p>
            </p:txBody>
          </p:sp>
          <p:sp>
            <p:nvSpPr>
              <p:cNvPr id="40" name="Freeform 33">
                <a:extLst>
                  <a:ext uri="{FF2B5EF4-FFF2-40B4-BE49-F238E27FC236}">
                    <a16:creationId xmlns:a16="http://schemas.microsoft.com/office/drawing/2014/main" id="{E6D9BE34-7A82-47AF-A01F-55481D7A7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2" y="664"/>
                <a:ext cx="204" cy="43"/>
              </a:xfrm>
              <a:custGeom>
                <a:avLst/>
                <a:gdLst>
                  <a:gd name="T0" fmla="*/ 30 w 33"/>
                  <a:gd name="T1" fmla="*/ 2 h 7"/>
                  <a:gd name="T2" fmla="*/ 3 w 33"/>
                  <a:gd name="T3" fmla="*/ 1 h 7"/>
                  <a:gd name="T4" fmla="*/ 3 w 33"/>
                  <a:gd name="T5" fmla="*/ 5 h 7"/>
                  <a:gd name="T6" fmla="*/ 29 w 33"/>
                  <a:gd name="T7" fmla="*/ 6 h 7"/>
                  <a:gd name="T8" fmla="*/ 30 w 33"/>
                  <a:gd name="T9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7">
                    <a:moveTo>
                      <a:pt x="30" y="2"/>
                    </a:moveTo>
                    <a:cubicBezTo>
                      <a:pt x="21" y="1"/>
                      <a:pt x="12" y="0"/>
                      <a:pt x="3" y="1"/>
                    </a:cubicBezTo>
                    <a:cubicBezTo>
                      <a:pt x="0" y="1"/>
                      <a:pt x="0" y="6"/>
                      <a:pt x="3" y="5"/>
                    </a:cubicBezTo>
                    <a:cubicBezTo>
                      <a:pt x="12" y="4"/>
                      <a:pt x="20" y="5"/>
                      <a:pt x="29" y="6"/>
                    </a:cubicBezTo>
                    <a:cubicBezTo>
                      <a:pt x="32" y="7"/>
                      <a:pt x="33" y="3"/>
                      <a:pt x="3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HappyZcool-2016" panose="02010600030101010101" pitchFamily="2" charset="-122"/>
                  <a:ea typeface="HappyZcool-2016" panose="02010600030101010101" pitchFamily="2" charset="-122"/>
                  <a:sym typeface="HappyZcool-2016" panose="02010600030101010101" pitchFamily="2" charset="-122"/>
                </a:endParaRPr>
              </a:p>
            </p:txBody>
          </p:sp>
          <p:sp>
            <p:nvSpPr>
              <p:cNvPr id="41" name="Freeform 34">
                <a:extLst>
                  <a:ext uri="{FF2B5EF4-FFF2-40B4-BE49-F238E27FC236}">
                    <a16:creationId xmlns:a16="http://schemas.microsoft.com/office/drawing/2014/main" id="{F3903760-6A05-420E-A7CF-706EE0020E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0" y="732"/>
                <a:ext cx="179" cy="43"/>
              </a:xfrm>
              <a:custGeom>
                <a:avLst/>
                <a:gdLst>
                  <a:gd name="T0" fmla="*/ 26 w 29"/>
                  <a:gd name="T1" fmla="*/ 2 h 7"/>
                  <a:gd name="T2" fmla="*/ 2 w 29"/>
                  <a:gd name="T3" fmla="*/ 1 h 7"/>
                  <a:gd name="T4" fmla="*/ 2 w 29"/>
                  <a:gd name="T5" fmla="*/ 5 h 7"/>
                  <a:gd name="T6" fmla="*/ 25 w 29"/>
                  <a:gd name="T7" fmla="*/ 6 h 7"/>
                  <a:gd name="T8" fmla="*/ 26 w 29"/>
                  <a:gd name="T9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7">
                    <a:moveTo>
                      <a:pt x="26" y="2"/>
                    </a:moveTo>
                    <a:cubicBezTo>
                      <a:pt x="18" y="0"/>
                      <a:pt x="10" y="0"/>
                      <a:pt x="2" y="1"/>
                    </a:cubicBezTo>
                    <a:cubicBezTo>
                      <a:pt x="0" y="1"/>
                      <a:pt x="0" y="5"/>
                      <a:pt x="2" y="5"/>
                    </a:cubicBezTo>
                    <a:cubicBezTo>
                      <a:pt x="10" y="4"/>
                      <a:pt x="18" y="5"/>
                      <a:pt x="25" y="6"/>
                    </a:cubicBezTo>
                    <a:cubicBezTo>
                      <a:pt x="28" y="7"/>
                      <a:pt x="29" y="3"/>
                      <a:pt x="2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HappyZcool-2016" panose="02010600030101010101" pitchFamily="2" charset="-122"/>
                  <a:ea typeface="HappyZcool-2016" panose="02010600030101010101" pitchFamily="2" charset="-122"/>
                  <a:sym typeface="HappyZcool-2016" panose="02010600030101010101" pitchFamily="2" charset="-122"/>
                </a:endParaRPr>
              </a:p>
            </p:txBody>
          </p:sp>
          <p:sp>
            <p:nvSpPr>
              <p:cNvPr id="42" name="Freeform 35">
                <a:extLst>
                  <a:ext uri="{FF2B5EF4-FFF2-40B4-BE49-F238E27FC236}">
                    <a16:creationId xmlns:a16="http://schemas.microsoft.com/office/drawing/2014/main" id="{E1A3DE5E-62C7-48D8-8452-508C93D1C6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4" y="1735"/>
                <a:ext cx="197" cy="43"/>
              </a:xfrm>
              <a:custGeom>
                <a:avLst/>
                <a:gdLst>
                  <a:gd name="T0" fmla="*/ 29 w 32"/>
                  <a:gd name="T1" fmla="*/ 1 h 7"/>
                  <a:gd name="T2" fmla="*/ 3 w 32"/>
                  <a:gd name="T3" fmla="*/ 2 h 7"/>
                  <a:gd name="T4" fmla="*/ 3 w 32"/>
                  <a:gd name="T5" fmla="*/ 6 h 7"/>
                  <a:gd name="T6" fmla="*/ 30 w 32"/>
                  <a:gd name="T7" fmla="*/ 5 h 7"/>
                  <a:gd name="T8" fmla="*/ 29 w 32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7">
                    <a:moveTo>
                      <a:pt x="29" y="1"/>
                    </a:moveTo>
                    <a:cubicBezTo>
                      <a:pt x="20" y="2"/>
                      <a:pt x="11" y="3"/>
                      <a:pt x="3" y="2"/>
                    </a:cubicBezTo>
                    <a:cubicBezTo>
                      <a:pt x="0" y="1"/>
                      <a:pt x="0" y="6"/>
                      <a:pt x="3" y="6"/>
                    </a:cubicBezTo>
                    <a:cubicBezTo>
                      <a:pt x="12" y="7"/>
                      <a:pt x="21" y="6"/>
                      <a:pt x="30" y="5"/>
                    </a:cubicBezTo>
                    <a:cubicBezTo>
                      <a:pt x="32" y="4"/>
                      <a:pt x="31" y="0"/>
                      <a:pt x="2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HappyZcool-2016" panose="02010600030101010101" pitchFamily="2" charset="-122"/>
                  <a:ea typeface="HappyZcool-2016" panose="02010600030101010101" pitchFamily="2" charset="-122"/>
                  <a:sym typeface="HappyZcool-2016" panose="02010600030101010101" pitchFamily="2" charset="-122"/>
                </a:endParaRPr>
              </a:p>
            </p:txBody>
          </p:sp>
          <p:sp>
            <p:nvSpPr>
              <p:cNvPr id="43" name="Freeform 36">
                <a:extLst>
                  <a:ext uri="{FF2B5EF4-FFF2-40B4-BE49-F238E27FC236}">
                    <a16:creationId xmlns:a16="http://schemas.microsoft.com/office/drawing/2014/main" id="{3C1DD3F6-7974-42C0-A415-0161B9AFA5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3" y="1704"/>
                <a:ext cx="148" cy="25"/>
              </a:xfrm>
              <a:custGeom>
                <a:avLst/>
                <a:gdLst>
                  <a:gd name="T0" fmla="*/ 20 w 24"/>
                  <a:gd name="T1" fmla="*/ 0 h 4"/>
                  <a:gd name="T2" fmla="*/ 4 w 24"/>
                  <a:gd name="T3" fmla="*/ 0 h 4"/>
                  <a:gd name="T4" fmla="*/ 4 w 24"/>
                  <a:gd name="T5" fmla="*/ 4 h 4"/>
                  <a:gd name="T6" fmla="*/ 20 w 24"/>
                  <a:gd name="T7" fmla="*/ 4 h 4"/>
                  <a:gd name="T8" fmla="*/ 20 w 2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4">
                    <a:moveTo>
                      <a:pt x="20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0" y="0"/>
                      <a:pt x="0" y="4"/>
                      <a:pt x="4" y="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4" y="4"/>
                      <a:pt x="24" y="0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HappyZcool-2016" panose="02010600030101010101" pitchFamily="2" charset="-122"/>
                  <a:ea typeface="HappyZcool-2016" panose="02010600030101010101" pitchFamily="2" charset="-122"/>
                  <a:sym typeface="HappyZcool-2016" panose="02010600030101010101" pitchFamily="2" charset="-122"/>
                </a:endParaRPr>
              </a:p>
            </p:txBody>
          </p:sp>
        </p:grp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F10CD1A0-502F-4E1B-AEE8-0A700D7D59BC}"/>
                </a:ext>
              </a:extLst>
            </p:cNvPr>
            <p:cNvSpPr txBox="1"/>
            <p:nvPr/>
          </p:nvSpPr>
          <p:spPr>
            <a:xfrm rot="2005326">
              <a:off x="5060161" y="2703878"/>
              <a:ext cx="2071678" cy="70788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3600" b="0">
                  <a:solidFill>
                    <a:srgbClr val="1C75BC"/>
                  </a:solidFill>
                  <a:latin typeface="汉仪趣黑W" panose="00020600040101010101" pitchFamily="18" charset="-122"/>
                  <a:ea typeface="汉仪趣黑W" panose="00020600040101010101" pitchFamily="18" charset="-122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altLang="zh-CN" sz="4000" dirty="0">
                  <a:solidFill>
                    <a:schemeClr val="accent1"/>
                  </a:solidFill>
                  <a:latin typeface="Cooper Std Black" panose="0208090304030B020404" pitchFamily="18" charset="0"/>
                  <a:ea typeface="HappyZcool-2016" panose="02010600030101010101" pitchFamily="2" charset="-122"/>
                  <a:sym typeface="HappyZcool-2016" panose="02010600030101010101" pitchFamily="2" charset="-122"/>
                </a:rPr>
                <a:t>02</a:t>
              </a:r>
              <a:endParaRPr lang="zh-CN" altLang="en-US" sz="4000" dirty="0">
                <a:solidFill>
                  <a:schemeClr val="accent1"/>
                </a:solidFill>
                <a:latin typeface="Cooper Std Black" panose="0208090304030B020404" pitchFamily="18" charset="0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</p:grpSp>
      <p:sp>
        <p:nvSpPr>
          <p:cNvPr id="65" name="Freeform 9">
            <a:extLst>
              <a:ext uri="{FF2B5EF4-FFF2-40B4-BE49-F238E27FC236}">
                <a16:creationId xmlns:a16="http://schemas.microsoft.com/office/drawing/2014/main" id="{FC571DFC-110D-4768-9F86-4734C1AAEA58}"/>
              </a:ext>
            </a:extLst>
          </p:cNvPr>
          <p:cNvSpPr>
            <a:spLocks noEditPoints="1"/>
          </p:cNvSpPr>
          <p:nvPr/>
        </p:nvSpPr>
        <p:spPr bwMode="auto">
          <a:xfrm>
            <a:off x="234511" y="86404"/>
            <a:ext cx="1493820" cy="751980"/>
          </a:xfrm>
          <a:custGeom>
            <a:avLst/>
            <a:gdLst>
              <a:gd name="T0" fmla="*/ 192 w 661"/>
              <a:gd name="T1" fmla="*/ 308 h 330"/>
              <a:gd name="T2" fmla="*/ 21 w 661"/>
              <a:gd name="T3" fmla="*/ 275 h 330"/>
              <a:gd name="T4" fmla="*/ 32 w 661"/>
              <a:gd name="T5" fmla="*/ 90 h 330"/>
              <a:gd name="T6" fmla="*/ 156 w 661"/>
              <a:gd name="T7" fmla="*/ 61 h 330"/>
              <a:gd name="T8" fmla="*/ 354 w 661"/>
              <a:gd name="T9" fmla="*/ 55 h 330"/>
              <a:gd name="T10" fmla="*/ 568 w 661"/>
              <a:gd name="T11" fmla="*/ 63 h 330"/>
              <a:gd name="T12" fmla="*/ 656 w 661"/>
              <a:gd name="T13" fmla="*/ 126 h 330"/>
              <a:gd name="T14" fmla="*/ 502 w 661"/>
              <a:gd name="T15" fmla="*/ 278 h 330"/>
              <a:gd name="T16" fmla="*/ 356 w 661"/>
              <a:gd name="T17" fmla="*/ 288 h 330"/>
              <a:gd name="T18" fmla="*/ 141 w 661"/>
              <a:gd name="T19" fmla="*/ 129 h 330"/>
              <a:gd name="T20" fmla="*/ 338 w 661"/>
              <a:gd name="T21" fmla="*/ 178 h 330"/>
              <a:gd name="T22" fmla="*/ 338 w 661"/>
              <a:gd name="T23" fmla="*/ 178 h 330"/>
              <a:gd name="T24" fmla="*/ 372 w 661"/>
              <a:gd name="T25" fmla="*/ 166 h 330"/>
              <a:gd name="T26" fmla="*/ 399 w 661"/>
              <a:gd name="T27" fmla="*/ 171 h 330"/>
              <a:gd name="T28" fmla="*/ 397 w 661"/>
              <a:gd name="T29" fmla="*/ 165 h 330"/>
              <a:gd name="T30" fmla="*/ 144 w 661"/>
              <a:gd name="T31" fmla="*/ 175 h 330"/>
              <a:gd name="T32" fmla="*/ 147 w 661"/>
              <a:gd name="T33" fmla="*/ 148 h 330"/>
              <a:gd name="T34" fmla="*/ 342 w 661"/>
              <a:gd name="T35" fmla="*/ 104 h 330"/>
              <a:gd name="T36" fmla="*/ 343 w 661"/>
              <a:gd name="T37" fmla="*/ 148 h 330"/>
              <a:gd name="T38" fmla="*/ 396 w 661"/>
              <a:gd name="T39" fmla="*/ 144 h 330"/>
              <a:gd name="T40" fmla="*/ 397 w 661"/>
              <a:gd name="T41" fmla="*/ 99 h 330"/>
              <a:gd name="T42" fmla="*/ 403 w 661"/>
              <a:gd name="T43" fmla="*/ 102 h 330"/>
              <a:gd name="T44" fmla="*/ 375 w 661"/>
              <a:gd name="T45" fmla="*/ 105 h 330"/>
              <a:gd name="T46" fmla="*/ 370 w 661"/>
              <a:gd name="T47" fmla="*/ 148 h 330"/>
              <a:gd name="T48" fmla="*/ 362 w 661"/>
              <a:gd name="T49" fmla="*/ 126 h 330"/>
              <a:gd name="T50" fmla="*/ 256 w 661"/>
              <a:gd name="T51" fmla="*/ 170 h 330"/>
              <a:gd name="T52" fmla="*/ 256 w 661"/>
              <a:gd name="T53" fmla="*/ 130 h 330"/>
              <a:gd name="T54" fmla="*/ 229 w 661"/>
              <a:gd name="T55" fmla="*/ 148 h 330"/>
              <a:gd name="T56" fmla="*/ 243 w 661"/>
              <a:gd name="T57" fmla="*/ 135 h 330"/>
              <a:gd name="T58" fmla="*/ 127 w 661"/>
              <a:gd name="T59" fmla="*/ 237 h 330"/>
              <a:gd name="T60" fmla="*/ 252 w 661"/>
              <a:gd name="T61" fmla="*/ 214 h 330"/>
              <a:gd name="T62" fmla="*/ 124 w 661"/>
              <a:gd name="T63" fmla="*/ 245 h 330"/>
              <a:gd name="T64" fmla="*/ 275 w 661"/>
              <a:gd name="T65" fmla="*/ 173 h 330"/>
              <a:gd name="T66" fmla="*/ 316 w 661"/>
              <a:gd name="T67" fmla="*/ 144 h 330"/>
              <a:gd name="T68" fmla="*/ 308 w 661"/>
              <a:gd name="T69" fmla="*/ 177 h 330"/>
              <a:gd name="T70" fmla="*/ 276 w 661"/>
              <a:gd name="T71" fmla="*/ 155 h 330"/>
              <a:gd name="T72" fmla="*/ 207 w 661"/>
              <a:gd name="T73" fmla="*/ 103 h 330"/>
              <a:gd name="T74" fmla="*/ 203 w 661"/>
              <a:gd name="T75" fmla="*/ 161 h 330"/>
              <a:gd name="T76" fmla="*/ 197 w 661"/>
              <a:gd name="T77" fmla="*/ 169 h 330"/>
              <a:gd name="T78" fmla="*/ 161 w 661"/>
              <a:gd name="T79" fmla="*/ 155 h 330"/>
              <a:gd name="T80" fmla="*/ 199 w 661"/>
              <a:gd name="T81" fmla="*/ 111 h 330"/>
              <a:gd name="T82" fmla="*/ 185 w 661"/>
              <a:gd name="T83" fmla="*/ 143 h 330"/>
              <a:gd name="T84" fmla="*/ 195 w 661"/>
              <a:gd name="T85" fmla="*/ 154 h 330"/>
              <a:gd name="T86" fmla="*/ 206 w 661"/>
              <a:gd name="T87" fmla="*/ 208 h 330"/>
              <a:gd name="T88" fmla="*/ 98 w 661"/>
              <a:gd name="T89" fmla="*/ 222 h 330"/>
              <a:gd name="T90" fmla="*/ 287 w 661"/>
              <a:gd name="T91" fmla="*/ 193 h 330"/>
              <a:gd name="T92" fmla="*/ 181 w 661"/>
              <a:gd name="T93" fmla="*/ 65 h 330"/>
              <a:gd name="T94" fmla="*/ 35 w 661"/>
              <a:gd name="T95" fmla="*/ 98 h 330"/>
              <a:gd name="T96" fmla="*/ 87 w 661"/>
              <a:gd name="T97" fmla="*/ 289 h 330"/>
              <a:gd name="T98" fmla="*/ 353 w 661"/>
              <a:gd name="T99" fmla="*/ 232 h 330"/>
              <a:gd name="T100" fmla="*/ 363 w 661"/>
              <a:gd name="T101" fmla="*/ 297 h 330"/>
              <a:gd name="T102" fmla="*/ 539 w 661"/>
              <a:gd name="T103" fmla="*/ 217 h 330"/>
              <a:gd name="T104" fmla="*/ 645 w 661"/>
              <a:gd name="T105" fmla="*/ 129 h 330"/>
              <a:gd name="T106" fmla="*/ 515 w 661"/>
              <a:gd name="T107" fmla="*/ 49 h 330"/>
              <a:gd name="T108" fmla="*/ 361 w 661"/>
              <a:gd name="T109" fmla="*/ 52 h 330"/>
              <a:gd name="T110" fmla="*/ 244 w 661"/>
              <a:gd name="T111" fmla="*/ 65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61" h="330">
                <a:moveTo>
                  <a:pt x="357" y="264"/>
                </a:moveTo>
                <a:cubicBezTo>
                  <a:pt x="343" y="268"/>
                  <a:pt x="330" y="272"/>
                  <a:pt x="317" y="275"/>
                </a:cubicBezTo>
                <a:cubicBezTo>
                  <a:pt x="295" y="281"/>
                  <a:pt x="273" y="287"/>
                  <a:pt x="251" y="293"/>
                </a:cubicBezTo>
                <a:cubicBezTo>
                  <a:pt x="231" y="298"/>
                  <a:pt x="212" y="304"/>
                  <a:pt x="192" y="308"/>
                </a:cubicBezTo>
                <a:cubicBezTo>
                  <a:pt x="164" y="313"/>
                  <a:pt x="136" y="319"/>
                  <a:pt x="107" y="319"/>
                </a:cubicBezTo>
                <a:cubicBezTo>
                  <a:pt x="99" y="319"/>
                  <a:pt x="90" y="318"/>
                  <a:pt x="82" y="317"/>
                </a:cubicBezTo>
                <a:cubicBezTo>
                  <a:pt x="69" y="316"/>
                  <a:pt x="58" y="310"/>
                  <a:pt x="48" y="301"/>
                </a:cubicBezTo>
                <a:cubicBezTo>
                  <a:pt x="39" y="292"/>
                  <a:pt x="29" y="285"/>
                  <a:pt x="21" y="275"/>
                </a:cubicBezTo>
                <a:cubicBezTo>
                  <a:pt x="8" y="261"/>
                  <a:pt x="3" y="244"/>
                  <a:pt x="1" y="226"/>
                </a:cubicBezTo>
                <a:cubicBezTo>
                  <a:pt x="0" y="215"/>
                  <a:pt x="1" y="203"/>
                  <a:pt x="1" y="191"/>
                </a:cubicBezTo>
                <a:cubicBezTo>
                  <a:pt x="1" y="164"/>
                  <a:pt x="7" y="137"/>
                  <a:pt x="19" y="112"/>
                </a:cubicBezTo>
                <a:cubicBezTo>
                  <a:pt x="23" y="105"/>
                  <a:pt x="27" y="97"/>
                  <a:pt x="32" y="90"/>
                </a:cubicBezTo>
                <a:cubicBezTo>
                  <a:pt x="36" y="84"/>
                  <a:pt x="43" y="81"/>
                  <a:pt x="49" y="78"/>
                </a:cubicBezTo>
                <a:cubicBezTo>
                  <a:pt x="63" y="71"/>
                  <a:pt x="79" y="68"/>
                  <a:pt x="95" y="67"/>
                </a:cubicBezTo>
                <a:cubicBezTo>
                  <a:pt x="103" y="66"/>
                  <a:pt x="112" y="64"/>
                  <a:pt x="120" y="64"/>
                </a:cubicBezTo>
                <a:cubicBezTo>
                  <a:pt x="132" y="62"/>
                  <a:pt x="144" y="61"/>
                  <a:pt x="156" y="61"/>
                </a:cubicBezTo>
                <a:cubicBezTo>
                  <a:pt x="202" y="59"/>
                  <a:pt x="247" y="59"/>
                  <a:pt x="292" y="61"/>
                </a:cubicBezTo>
                <a:cubicBezTo>
                  <a:pt x="306" y="61"/>
                  <a:pt x="320" y="62"/>
                  <a:pt x="334" y="63"/>
                </a:cubicBezTo>
                <a:cubicBezTo>
                  <a:pt x="338" y="63"/>
                  <a:pt x="341" y="63"/>
                  <a:pt x="345" y="63"/>
                </a:cubicBezTo>
                <a:cubicBezTo>
                  <a:pt x="351" y="62"/>
                  <a:pt x="353" y="61"/>
                  <a:pt x="354" y="55"/>
                </a:cubicBezTo>
                <a:cubicBezTo>
                  <a:pt x="356" y="46"/>
                  <a:pt x="358" y="37"/>
                  <a:pt x="362" y="29"/>
                </a:cubicBezTo>
                <a:cubicBezTo>
                  <a:pt x="372" y="8"/>
                  <a:pt x="391" y="0"/>
                  <a:pt x="412" y="5"/>
                </a:cubicBezTo>
                <a:cubicBezTo>
                  <a:pt x="426" y="8"/>
                  <a:pt x="439" y="13"/>
                  <a:pt x="452" y="17"/>
                </a:cubicBezTo>
                <a:cubicBezTo>
                  <a:pt x="491" y="30"/>
                  <a:pt x="529" y="47"/>
                  <a:pt x="568" y="63"/>
                </a:cubicBezTo>
                <a:cubicBezTo>
                  <a:pt x="582" y="68"/>
                  <a:pt x="596" y="76"/>
                  <a:pt x="610" y="84"/>
                </a:cubicBezTo>
                <a:cubicBezTo>
                  <a:pt x="620" y="89"/>
                  <a:pt x="630" y="95"/>
                  <a:pt x="640" y="100"/>
                </a:cubicBezTo>
                <a:cubicBezTo>
                  <a:pt x="650" y="105"/>
                  <a:pt x="655" y="113"/>
                  <a:pt x="655" y="123"/>
                </a:cubicBezTo>
                <a:cubicBezTo>
                  <a:pt x="655" y="124"/>
                  <a:pt x="655" y="125"/>
                  <a:pt x="656" y="126"/>
                </a:cubicBezTo>
                <a:cubicBezTo>
                  <a:pt x="661" y="147"/>
                  <a:pt x="653" y="162"/>
                  <a:pt x="639" y="175"/>
                </a:cubicBezTo>
                <a:cubicBezTo>
                  <a:pt x="626" y="186"/>
                  <a:pt x="614" y="198"/>
                  <a:pt x="600" y="207"/>
                </a:cubicBezTo>
                <a:cubicBezTo>
                  <a:pt x="598" y="208"/>
                  <a:pt x="596" y="210"/>
                  <a:pt x="594" y="211"/>
                </a:cubicBezTo>
                <a:cubicBezTo>
                  <a:pt x="566" y="237"/>
                  <a:pt x="533" y="257"/>
                  <a:pt x="502" y="278"/>
                </a:cubicBezTo>
                <a:cubicBezTo>
                  <a:pt x="496" y="282"/>
                  <a:pt x="490" y="286"/>
                  <a:pt x="484" y="290"/>
                </a:cubicBezTo>
                <a:cubicBezTo>
                  <a:pt x="462" y="304"/>
                  <a:pt x="439" y="315"/>
                  <a:pt x="415" y="325"/>
                </a:cubicBezTo>
                <a:cubicBezTo>
                  <a:pt x="402" y="330"/>
                  <a:pt x="389" y="329"/>
                  <a:pt x="377" y="323"/>
                </a:cubicBezTo>
                <a:cubicBezTo>
                  <a:pt x="362" y="317"/>
                  <a:pt x="355" y="304"/>
                  <a:pt x="356" y="288"/>
                </a:cubicBezTo>
                <a:cubicBezTo>
                  <a:pt x="357" y="283"/>
                  <a:pt x="357" y="277"/>
                  <a:pt x="358" y="271"/>
                </a:cubicBezTo>
                <a:cubicBezTo>
                  <a:pt x="358" y="269"/>
                  <a:pt x="357" y="267"/>
                  <a:pt x="357" y="264"/>
                </a:cubicBezTo>
                <a:close/>
                <a:moveTo>
                  <a:pt x="144" y="136"/>
                </a:moveTo>
                <a:cubicBezTo>
                  <a:pt x="142" y="132"/>
                  <a:pt x="141" y="131"/>
                  <a:pt x="141" y="129"/>
                </a:cubicBezTo>
                <a:cubicBezTo>
                  <a:pt x="141" y="127"/>
                  <a:pt x="141" y="125"/>
                  <a:pt x="144" y="125"/>
                </a:cubicBezTo>
                <a:cubicBezTo>
                  <a:pt x="147" y="125"/>
                  <a:pt x="147" y="127"/>
                  <a:pt x="147" y="129"/>
                </a:cubicBezTo>
                <a:cubicBezTo>
                  <a:pt x="147" y="131"/>
                  <a:pt x="146" y="132"/>
                  <a:pt x="144" y="136"/>
                </a:cubicBezTo>
                <a:close/>
                <a:moveTo>
                  <a:pt x="338" y="178"/>
                </a:moveTo>
                <a:cubicBezTo>
                  <a:pt x="336" y="175"/>
                  <a:pt x="334" y="174"/>
                  <a:pt x="333" y="172"/>
                </a:cubicBezTo>
                <a:cubicBezTo>
                  <a:pt x="332" y="169"/>
                  <a:pt x="334" y="167"/>
                  <a:pt x="337" y="167"/>
                </a:cubicBezTo>
                <a:cubicBezTo>
                  <a:pt x="340" y="166"/>
                  <a:pt x="344" y="168"/>
                  <a:pt x="343" y="170"/>
                </a:cubicBezTo>
                <a:cubicBezTo>
                  <a:pt x="342" y="173"/>
                  <a:pt x="340" y="175"/>
                  <a:pt x="338" y="178"/>
                </a:cubicBezTo>
                <a:close/>
                <a:moveTo>
                  <a:pt x="361" y="175"/>
                </a:moveTo>
                <a:cubicBezTo>
                  <a:pt x="361" y="173"/>
                  <a:pt x="360" y="172"/>
                  <a:pt x="361" y="171"/>
                </a:cubicBezTo>
                <a:cubicBezTo>
                  <a:pt x="363" y="169"/>
                  <a:pt x="366" y="167"/>
                  <a:pt x="369" y="164"/>
                </a:cubicBezTo>
                <a:cubicBezTo>
                  <a:pt x="369" y="164"/>
                  <a:pt x="372" y="165"/>
                  <a:pt x="372" y="166"/>
                </a:cubicBezTo>
                <a:cubicBezTo>
                  <a:pt x="373" y="171"/>
                  <a:pt x="369" y="176"/>
                  <a:pt x="364" y="177"/>
                </a:cubicBezTo>
                <a:cubicBezTo>
                  <a:pt x="363" y="177"/>
                  <a:pt x="362" y="175"/>
                  <a:pt x="361" y="175"/>
                </a:cubicBezTo>
                <a:close/>
                <a:moveTo>
                  <a:pt x="400" y="168"/>
                </a:moveTo>
                <a:cubicBezTo>
                  <a:pt x="399" y="169"/>
                  <a:pt x="399" y="170"/>
                  <a:pt x="399" y="171"/>
                </a:cubicBezTo>
                <a:cubicBezTo>
                  <a:pt x="397" y="174"/>
                  <a:pt x="397" y="178"/>
                  <a:pt x="392" y="178"/>
                </a:cubicBezTo>
                <a:cubicBezTo>
                  <a:pt x="391" y="178"/>
                  <a:pt x="390" y="177"/>
                  <a:pt x="390" y="176"/>
                </a:cubicBezTo>
                <a:cubicBezTo>
                  <a:pt x="388" y="172"/>
                  <a:pt x="389" y="167"/>
                  <a:pt x="393" y="165"/>
                </a:cubicBezTo>
                <a:cubicBezTo>
                  <a:pt x="394" y="164"/>
                  <a:pt x="396" y="164"/>
                  <a:pt x="397" y="165"/>
                </a:cubicBezTo>
                <a:cubicBezTo>
                  <a:pt x="398" y="165"/>
                  <a:pt x="399" y="167"/>
                  <a:pt x="400" y="168"/>
                </a:cubicBezTo>
                <a:close/>
                <a:moveTo>
                  <a:pt x="149" y="150"/>
                </a:moveTo>
                <a:cubicBezTo>
                  <a:pt x="148" y="152"/>
                  <a:pt x="148" y="154"/>
                  <a:pt x="147" y="156"/>
                </a:cubicBezTo>
                <a:cubicBezTo>
                  <a:pt x="146" y="162"/>
                  <a:pt x="143" y="168"/>
                  <a:pt x="144" y="175"/>
                </a:cubicBezTo>
                <a:cubicBezTo>
                  <a:pt x="144" y="178"/>
                  <a:pt x="142" y="180"/>
                  <a:pt x="139" y="179"/>
                </a:cubicBezTo>
                <a:cubicBezTo>
                  <a:pt x="136" y="178"/>
                  <a:pt x="135" y="176"/>
                  <a:pt x="136" y="173"/>
                </a:cubicBezTo>
                <a:cubicBezTo>
                  <a:pt x="139" y="165"/>
                  <a:pt x="142" y="157"/>
                  <a:pt x="145" y="149"/>
                </a:cubicBezTo>
                <a:cubicBezTo>
                  <a:pt x="145" y="149"/>
                  <a:pt x="146" y="148"/>
                  <a:pt x="147" y="148"/>
                </a:cubicBezTo>
                <a:cubicBezTo>
                  <a:pt x="148" y="148"/>
                  <a:pt x="148" y="149"/>
                  <a:pt x="149" y="150"/>
                </a:cubicBezTo>
                <a:close/>
                <a:moveTo>
                  <a:pt x="337" y="125"/>
                </a:moveTo>
                <a:cubicBezTo>
                  <a:pt x="338" y="119"/>
                  <a:pt x="339" y="112"/>
                  <a:pt x="340" y="106"/>
                </a:cubicBezTo>
                <a:cubicBezTo>
                  <a:pt x="340" y="105"/>
                  <a:pt x="341" y="104"/>
                  <a:pt x="342" y="104"/>
                </a:cubicBezTo>
                <a:cubicBezTo>
                  <a:pt x="343" y="105"/>
                  <a:pt x="345" y="105"/>
                  <a:pt x="345" y="106"/>
                </a:cubicBezTo>
                <a:cubicBezTo>
                  <a:pt x="346" y="109"/>
                  <a:pt x="346" y="112"/>
                  <a:pt x="346" y="115"/>
                </a:cubicBezTo>
                <a:cubicBezTo>
                  <a:pt x="344" y="124"/>
                  <a:pt x="344" y="134"/>
                  <a:pt x="345" y="143"/>
                </a:cubicBezTo>
                <a:cubicBezTo>
                  <a:pt x="345" y="145"/>
                  <a:pt x="346" y="148"/>
                  <a:pt x="343" y="148"/>
                </a:cubicBezTo>
                <a:cubicBezTo>
                  <a:pt x="341" y="147"/>
                  <a:pt x="339" y="145"/>
                  <a:pt x="339" y="143"/>
                </a:cubicBezTo>
                <a:cubicBezTo>
                  <a:pt x="338" y="137"/>
                  <a:pt x="338" y="131"/>
                  <a:pt x="337" y="125"/>
                </a:cubicBezTo>
                <a:close/>
                <a:moveTo>
                  <a:pt x="403" y="102"/>
                </a:moveTo>
                <a:cubicBezTo>
                  <a:pt x="401" y="116"/>
                  <a:pt x="398" y="130"/>
                  <a:pt x="396" y="144"/>
                </a:cubicBezTo>
                <a:cubicBezTo>
                  <a:pt x="396" y="144"/>
                  <a:pt x="395" y="145"/>
                  <a:pt x="394" y="145"/>
                </a:cubicBezTo>
                <a:cubicBezTo>
                  <a:pt x="393" y="145"/>
                  <a:pt x="392" y="144"/>
                  <a:pt x="392" y="143"/>
                </a:cubicBezTo>
                <a:cubicBezTo>
                  <a:pt x="391" y="143"/>
                  <a:pt x="391" y="141"/>
                  <a:pt x="391" y="140"/>
                </a:cubicBezTo>
                <a:cubicBezTo>
                  <a:pt x="393" y="127"/>
                  <a:pt x="395" y="113"/>
                  <a:pt x="397" y="99"/>
                </a:cubicBezTo>
                <a:cubicBezTo>
                  <a:pt x="397" y="98"/>
                  <a:pt x="398" y="97"/>
                  <a:pt x="399" y="96"/>
                </a:cubicBezTo>
                <a:cubicBezTo>
                  <a:pt x="399" y="96"/>
                  <a:pt x="401" y="95"/>
                  <a:pt x="401" y="95"/>
                </a:cubicBezTo>
                <a:cubicBezTo>
                  <a:pt x="402" y="96"/>
                  <a:pt x="403" y="97"/>
                  <a:pt x="403" y="97"/>
                </a:cubicBezTo>
                <a:cubicBezTo>
                  <a:pt x="403" y="99"/>
                  <a:pt x="403" y="100"/>
                  <a:pt x="403" y="102"/>
                </a:cubicBezTo>
                <a:close/>
                <a:moveTo>
                  <a:pt x="362" y="126"/>
                </a:moveTo>
                <a:cubicBezTo>
                  <a:pt x="364" y="118"/>
                  <a:pt x="366" y="110"/>
                  <a:pt x="368" y="102"/>
                </a:cubicBezTo>
                <a:cubicBezTo>
                  <a:pt x="369" y="100"/>
                  <a:pt x="371" y="97"/>
                  <a:pt x="373" y="98"/>
                </a:cubicBezTo>
                <a:cubicBezTo>
                  <a:pt x="375" y="99"/>
                  <a:pt x="374" y="103"/>
                  <a:pt x="375" y="105"/>
                </a:cubicBezTo>
                <a:cubicBezTo>
                  <a:pt x="375" y="106"/>
                  <a:pt x="374" y="107"/>
                  <a:pt x="374" y="108"/>
                </a:cubicBezTo>
                <a:cubicBezTo>
                  <a:pt x="369" y="119"/>
                  <a:pt x="369" y="130"/>
                  <a:pt x="372" y="141"/>
                </a:cubicBezTo>
                <a:cubicBezTo>
                  <a:pt x="372" y="142"/>
                  <a:pt x="372" y="143"/>
                  <a:pt x="372" y="144"/>
                </a:cubicBezTo>
                <a:cubicBezTo>
                  <a:pt x="372" y="146"/>
                  <a:pt x="373" y="148"/>
                  <a:pt x="370" y="148"/>
                </a:cubicBezTo>
                <a:cubicBezTo>
                  <a:pt x="369" y="148"/>
                  <a:pt x="367" y="147"/>
                  <a:pt x="367" y="145"/>
                </a:cubicBezTo>
                <a:cubicBezTo>
                  <a:pt x="365" y="140"/>
                  <a:pt x="364" y="135"/>
                  <a:pt x="363" y="129"/>
                </a:cubicBezTo>
                <a:cubicBezTo>
                  <a:pt x="363" y="128"/>
                  <a:pt x="363" y="127"/>
                  <a:pt x="363" y="126"/>
                </a:cubicBezTo>
                <a:cubicBezTo>
                  <a:pt x="363" y="126"/>
                  <a:pt x="363" y="126"/>
                  <a:pt x="362" y="126"/>
                </a:cubicBezTo>
                <a:close/>
                <a:moveTo>
                  <a:pt x="229" y="159"/>
                </a:moveTo>
                <a:cubicBezTo>
                  <a:pt x="229" y="163"/>
                  <a:pt x="232" y="165"/>
                  <a:pt x="235" y="166"/>
                </a:cubicBezTo>
                <a:cubicBezTo>
                  <a:pt x="240" y="168"/>
                  <a:pt x="245" y="168"/>
                  <a:pt x="250" y="169"/>
                </a:cubicBezTo>
                <a:cubicBezTo>
                  <a:pt x="252" y="169"/>
                  <a:pt x="256" y="166"/>
                  <a:pt x="256" y="170"/>
                </a:cubicBezTo>
                <a:cubicBezTo>
                  <a:pt x="256" y="171"/>
                  <a:pt x="252" y="173"/>
                  <a:pt x="250" y="174"/>
                </a:cubicBezTo>
                <a:cubicBezTo>
                  <a:pt x="244" y="174"/>
                  <a:pt x="239" y="175"/>
                  <a:pt x="233" y="173"/>
                </a:cubicBezTo>
                <a:cubicBezTo>
                  <a:pt x="221" y="170"/>
                  <a:pt x="216" y="158"/>
                  <a:pt x="222" y="147"/>
                </a:cubicBezTo>
                <a:cubicBezTo>
                  <a:pt x="229" y="132"/>
                  <a:pt x="242" y="126"/>
                  <a:pt x="256" y="130"/>
                </a:cubicBezTo>
                <a:cubicBezTo>
                  <a:pt x="261" y="131"/>
                  <a:pt x="263" y="135"/>
                  <a:pt x="261" y="139"/>
                </a:cubicBezTo>
                <a:cubicBezTo>
                  <a:pt x="260" y="142"/>
                  <a:pt x="257" y="145"/>
                  <a:pt x="255" y="147"/>
                </a:cubicBezTo>
                <a:cubicBezTo>
                  <a:pt x="249" y="153"/>
                  <a:pt x="240" y="156"/>
                  <a:pt x="229" y="159"/>
                </a:cubicBezTo>
                <a:close/>
                <a:moveTo>
                  <a:pt x="229" y="148"/>
                </a:moveTo>
                <a:cubicBezTo>
                  <a:pt x="230" y="149"/>
                  <a:pt x="231" y="150"/>
                  <a:pt x="232" y="150"/>
                </a:cubicBezTo>
                <a:cubicBezTo>
                  <a:pt x="238" y="151"/>
                  <a:pt x="243" y="148"/>
                  <a:pt x="247" y="145"/>
                </a:cubicBezTo>
                <a:cubicBezTo>
                  <a:pt x="250" y="143"/>
                  <a:pt x="253" y="142"/>
                  <a:pt x="253" y="138"/>
                </a:cubicBezTo>
                <a:cubicBezTo>
                  <a:pt x="252" y="136"/>
                  <a:pt x="247" y="134"/>
                  <a:pt x="243" y="135"/>
                </a:cubicBezTo>
                <a:cubicBezTo>
                  <a:pt x="237" y="137"/>
                  <a:pt x="233" y="140"/>
                  <a:pt x="230" y="146"/>
                </a:cubicBezTo>
                <a:cubicBezTo>
                  <a:pt x="229" y="146"/>
                  <a:pt x="229" y="147"/>
                  <a:pt x="229" y="148"/>
                </a:cubicBezTo>
                <a:close/>
                <a:moveTo>
                  <a:pt x="111" y="246"/>
                </a:moveTo>
                <a:cubicBezTo>
                  <a:pt x="117" y="240"/>
                  <a:pt x="123" y="239"/>
                  <a:pt x="127" y="237"/>
                </a:cubicBezTo>
                <a:cubicBezTo>
                  <a:pt x="144" y="233"/>
                  <a:pt x="161" y="229"/>
                  <a:pt x="177" y="225"/>
                </a:cubicBezTo>
                <a:cubicBezTo>
                  <a:pt x="200" y="221"/>
                  <a:pt x="222" y="217"/>
                  <a:pt x="245" y="213"/>
                </a:cubicBezTo>
                <a:cubicBezTo>
                  <a:pt x="247" y="212"/>
                  <a:pt x="249" y="212"/>
                  <a:pt x="251" y="213"/>
                </a:cubicBezTo>
                <a:cubicBezTo>
                  <a:pt x="251" y="213"/>
                  <a:pt x="252" y="214"/>
                  <a:pt x="252" y="214"/>
                </a:cubicBezTo>
                <a:cubicBezTo>
                  <a:pt x="252" y="215"/>
                  <a:pt x="252" y="217"/>
                  <a:pt x="251" y="217"/>
                </a:cubicBezTo>
                <a:cubicBezTo>
                  <a:pt x="248" y="218"/>
                  <a:pt x="244" y="219"/>
                  <a:pt x="241" y="220"/>
                </a:cubicBezTo>
                <a:cubicBezTo>
                  <a:pt x="228" y="222"/>
                  <a:pt x="215" y="224"/>
                  <a:pt x="202" y="227"/>
                </a:cubicBezTo>
                <a:cubicBezTo>
                  <a:pt x="176" y="232"/>
                  <a:pt x="150" y="239"/>
                  <a:pt x="124" y="245"/>
                </a:cubicBezTo>
                <a:cubicBezTo>
                  <a:pt x="121" y="245"/>
                  <a:pt x="118" y="245"/>
                  <a:pt x="111" y="246"/>
                </a:cubicBezTo>
                <a:close/>
                <a:moveTo>
                  <a:pt x="299" y="167"/>
                </a:moveTo>
                <a:cubicBezTo>
                  <a:pt x="295" y="169"/>
                  <a:pt x="291" y="171"/>
                  <a:pt x="287" y="173"/>
                </a:cubicBezTo>
                <a:cubicBezTo>
                  <a:pt x="283" y="174"/>
                  <a:pt x="278" y="174"/>
                  <a:pt x="275" y="173"/>
                </a:cubicBezTo>
                <a:cubicBezTo>
                  <a:pt x="268" y="171"/>
                  <a:pt x="265" y="164"/>
                  <a:pt x="268" y="157"/>
                </a:cubicBezTo>
                <a:cubicBezTo>
                  <a:pt x="277" y="144"/>
                  <a:pt x="289" y="137"/>
                  <a:pt x="304" y="134"/>
                </a:cubicBezTo>
                <a:cubicBezTo>
                  <a:pt x="306" y="133"/>
                  <a:pt x="309" y="133"/>
                  <a:pt x="311" y="134"/>
                </a:cubicBezTo>
                <a:cubicBezTo>
                  <a:pt x="316" y="135"/>
                  <a:pt x="318" y="140"/>
                  <a:pt x="316" y="144"/>
                </a:cubicBezTo>
                <a:cubicBezTo>
                  <a:pt x="316" y="146"/>
                  <a:pt x="315" y="147"/>
                  <a:pt x="314" y="149"/>
                </a:cubicBezTo>
                <a:cubicBezTo>
                  <a:pt x="310" y="157"/>
                  <a:pt x="306" y="165"/>
                  <a:pt x="313" y="174"/>
                </a:cubicBezTo>
                <a:cubicBezTo>
                  <a:pt x="313" y="174"/>
                  <a:pt x="313" y="176"/>
                  <a:pt x="312" y="176"/>
                </a:cubicBezTo>
                <a:cubicBezTo>
                  <a:pt x="311" y="177"/>
                  <a:pt x="309" y="178"/>
                  <a:pt x="308" y="177"/>
                </a:cubicBezTo>
                <a:cubicBezTo>
                  <a:pt x="305" y="174"/>
                  <a:pt x="303" y="170"/>
                  <a:pt x="299" y="167"/>
                </a:cubicBezTo>
                <a:close/>
                <a:moveTo>
                  <a:pt x="303" y="143"/>
                </a:moveTo>
                <a:cubicBezTo>
                  <a:pt x="303" y="141"/>
                  <a:pt x="301" y="139"/>
                  <a:pt x="298" y="140"/>
                </a:cubicBezTo>
                <a:cubicBezTo>
                  <a:pt x="289" y="143"/>
                  <a:pt x="282" y="148"/>
                  <a:pt x="276" y="155"/>
                </a:cubicBezTo>
                <a:cubicBezTo>
                  <a:pt x="274" y="158"/>
                  <a:pt x="273" y="161"/>
                  <a:pt x="275" y="164"/>
                </a:cubicBezTo>
                <a:cubicBezTo>
                  <a:pt x="276" y="167"/>
                  <a:pt x="279" y="167"/>
                  <a:pt x="282" y="167"/>
                </a:cubicBezTo>
                <a:cubicBezTo>
                  <a:pt x="294" y="166"/>
                  <a:pt x="303" y="155"/>
                  <a:pt x="303" y="143"/>
                </a:cubicBezTo>
                <a:close/>
                <a:moveTo>
                  <a:pt x="207" y="103"/>
                </a:moveTo>
                <a:cubicBezTo>
                  <a:pt x="202" y="113"/>
                  <a:pt x="203" y="123"/>
                  <a:pt x="203" y="133"/>
                </a:cubicBezTo>
                <a:cubicBezTo>
                  <a:pt x="203" y="134"/>
                  <a:pt x="202" y="135"/>
                  <a:pt x="203" y="136"/>
                </a:cubicBezTo>
                <a:cubicBezTo>
                  <a:pt x="204" y="140"/>
                  <a:pt x="207" y="144"/>
                  <a:pt x="207" y="148"/>
                </a:cubicBezTo>
                <a:cubicBezTo>
                  <a:pt x="207" y="152"/>
                  <a:pt x="204" y="157"/>
                  <a:pt x="203" y="161"/>
                </a:cubicBezTo>
                <a:cubicBezTo>
                  <a:pt x="203" y="163"/>
                  <a:pt x="205" y="165"/>
                  <a:pt x="206" y="168"/>
                </a:cubicBezTo>
                <a:cubicBezTo>
                  <a:pt x="207" y="169"/>
                  <a:pt x="208" y="172"/>
                  <a:pt x="206" y="173"/>
                </a:cubicBezTo>
                <a:cubicBezTo>
                  <a:pt x="204" y="173"/>
                  <a:pt x="202" y="173"/>
                  <a:pt x="200" y="172"/>
                </a:cubicBezTo>
                <a:cubicBezTo>
                  <a:pt x="199" y="172"/>
                  <a:pt x="198" y="170"/>
                  <a:pt x="197" y="169"/>
                </a:cubicBezTo>
                <a:cubicBezTo>
                  <a:pt x="195" y="167"/>
                  <a:pt x="193" y="167"/>
                  <a:pt x="190" y="168"/>
                </a:cubicBezTo>
                <a:cubicBezTo>
                  <a:pt x="186" y="170"/>
                  <a:pt x="181" y="172"/>
                  <a:pt x="176" y="174"/>
                </a:cubicBezTo>
                <a:cubicBezTo>
                  <a:pt x="171" y="175"/>
                  <a:pt x="166" y="174"/>
                  <a:pt x="163" y="170"/>
                </a:cubicBezTo>
                <a:cubicBezTo>
                  <a:pt x="159" y="165"/>
                  <a:pt x="159" y="160"/>
                  <a:pt x="161" y="155"/>
                </a:cubicBezTo>
                <a:cubicBezTo>
                  <a:pt x="163" y="150"/>
                  <a:pt x="167" y="146"/>
                  <a:pt x="172" y="143"/>
                </a:cubicBezTo>
                <a:cubicBezTo>
                  <a:pt x="177" y="140"/>
                  <a:pt x="183" y="138"/>
                  <a:pt x="189" y="135"/>
                </a:cubicBezTo>
                <a:cubicBezTo>
                  <a:pt x="195" y="133"/>
                  <a:pt x="195" y="133"/>
                  <a:pt x="196" y="127"/>
                </a:cubicBezTo>
                <a:cubicBezTo>
                  <a:pt x="197" y="121"/>
                  <a:pt x="197" y="116"/>
                  <a:pt x="199" y="111"/>
                </a:cubicBezTo>
                <a:cubicBezTo>
                  <a:pt x="200" y="107"/>
                  <a:pt x="202" y="105"/>
                  <a:pt x="204" y="102"/>
                </a:cubicBezTo>
                <a:cubicBezTo>
                  <a:pt x="205" y="102"/>
                  <a:pt x="206" y="103"/>
                  <a:pt x="207" y="103"/>
                </a:cubicBezTo>
                <a:close/>
                <a:moveTo>
                  <a:pt x="195" y="154"/>
                </a:moveTo>
                <a:cubicBezTo>
                  <a:pt x="195" y="148"/>
                  <a:pt x="189" y="142"/>
                  <a:pt x="185" y="143"/>
                </a:cubicBezTo>
                <a:cubicBezTo>
                  <a:pt x="177" y="145"/>
                  <a:pt x="171" y="149"/>
                  <a:pt x="167" y="157"/>
                </a:cubicBezTo>
                <a:cubicBezTo>
                  <a:pt x="165" y="162"/>
                  <a:pt x="169" y="168"/>
                  <a:pt x="174" y="167"/>
                </a:cubicBezTo>
                <a:cubicBezTo>
                  <a:pt x="181" y="167"/>
                  <a:pt x="187" y="164"/>
                  <a:pt x="191" y="159"/>
                </a:cubicBezTo>
                <a:cubicBezTo>
                  <a:pt x="193" y="158"/>
                  <a:pt x="194" y="155"/>
                  <a:pt x="195" y="154"/>
                </a:cubicBezTo>
                <a:close/>
                <a:moveTo>
                  <a:pt x="289" y="195"/>
                </a:moveTo>
                <a:cubicBezTo>
                  <a:pt x="289" y="196"/>
                  <a:pt x="288" y="197"/>
                  <a:pt x="288" y="197"/>
                </a:cubicBezTo>
                <a:cubicBezTo>
                  <a:pt x="286" y="198"/>
                  <a:pt x="284" y="199"/>
                  <a:pt x="282" y="199"/>
                </a:cubicBezTo>
                <a:cubicBezTo>
                  <a:pt x="257" y="202"/>
                  <a:pt x="231" y="206"/>
                  <a:pt x="206" y="208"/>
                </a:cubicBezTo>
                <a:cubicBezTo>
                  <a:pt x="171" y="211"/>
                  <a:pt x="137" y="216"/>
                  <a:pt x="104" y="225"/>
                </a:cubicBezTo>
                <a:cubicBezTo>
                  <a:pt x="102" y="225"/>
                  <a:pt x="100" y="225"/>
                  <a:pt x="98" y="224"/>
                </a:cubicBezTo>
                <a:cubicBezTo>
                  <a:pt x="98" y="224"/>
                  <a:pt x="98" y="224"/>
                  <a:pt x="98" y="223"/>
                </a:cubicBezTo>
                <a:cubicBezTo>
                  <a:pt x="97" y="223"/>
                  <a:pt x="97" y="222"/>
                  <a:pt x="98" y="222"/>
                </a:cubicBezTo>
                <a:cubicBezTo>
                  <a:pt x="99" y="221"/>
                  <a:pt x="101" y="219"/>
                  <a:pt x="103" y="219"/>
                </a:cubicBezTo>
                <a:cubicBezTo>
                  <a:pt x="123" y="215"/>
                  <a:pt x="143" y="209"/>
                  <a:pt x="164" y="206"/>
                </a:cubicBezTo>
                <a:cubicBezTo>
                  <a:pt x="202" y="201"/>
                  <a:pt x="241" y="197"/>
                  <a:pt x="279" y="193"/>
                </a:cubicBezTo>
                <a:cubicBezTo>
                  <a:pt x="282" y="193"/>
                  <a:pt x="285" y="193"/>
                  <a:pt x="287" y="193"/>
                </a:cubicBezTo>
                <a:cubicBezTo>
                  <a:pt x="288" y="193"/>
                  <a:pt x="288" y="194"/>
                  <a:pt x="289" y="195"/>
                </a:cubicBezTo>
                <a:close/>
                <a:moveTo>
                  <a:pt x="244" y="65"/>
                </a:moveTo>
                <a:cubicBezTo>
                  <a:pt x="244" y="65"/>
                  <a:pt x="244" y="65"/>
                  <a:pt x="244" y="65"/>
                </a:cubicBezTo>
                <a:cubicBezTo>
                  <a:pt x="223" y="65"/>
                  <a:pt x="202" y="65"/>
                  <a:pt x="181" y="65"/>
                </a:cubicBezTo>
                <a:cubicBezTo>
                  <a:pt x="165" y="66"/>
                  <a:pt x="148" y="66"/>
                  <a:pt x="131" y="67"/>
                </a:cubicBezTo>
                <a:cubicBezTo>
                  <a:pt x="117" y="68"/>
                  <a:pt x="103" y="70"/>
                  <a:pt x="89" y="73"/>
                </a:cubicBezTo>
                <a:cubicBezTo>
                  <a:pt x="79" y="74"/>
                  <a:pt x="68" y="77"/>
                  <a:pt x="58" y="80"/>
                </a:cubicBezTo>
                <a:cubicBezTo>
                  <a:pt x="48" y="83"/>
                  <a:pt x="41" y="89"/>
                  <a:pt x="35" y="98"/>
                </a:cubicBezTo>
                <a:cubicBezTo>
                  <a:pt x="24" y="113"/>
                  <a:pt x="18" y="130"/>
                  <a:pt x="13" y="148"/>
                </a:cubicBezTo>
                <a:cubicBezTo>
                  <a:pt x="5" y="176"/>
                  <a:pt x="7" y="204"/>
                  <a:pt x="9" y="233"/>
                </a:cubicBezTo>
                <a:cubicBezTo>
                  <a:pt x="10" y="245"/>
                  <a:pt x="15" y="258"/>
                  <a:pt x="24" y="267"/>
                </a:cubicBezTo>
                <a:cubicBezTo>
                  <a:pt x="41" y="285"/>
                  <a:pt x="63" y="291"/>
                  <a:pt x="87" y="289"/>
                </a:cubicBezTo>
                <a:cubicBezTo>
                  <a:pt x="105" y="288"/>
                  <a:pt x="122" y="285"/>
                  <a:pt x="139" y="283"/>
                </a:cubicBezTo>
                <a:cubicBezTo>
                  <a:pt x="169" y="280"/>
                  <a:pt x="200" y="274"/>
                  <a:pt x="230" y="266"/>
                </a:cubicBezTo>
                <a:cubicBezTo>
                  <a:pt x="245" y="262"/>
                  <a:pt x="260" y="258"/>
                  <a:pt x="275" y="254"/>
                </a:cubicBezTo>
                <a:cubicBezTo>
                  <a:pt x="301" y="246"/>
                  <a:pt x="328" y="242"/>
                  <a:pt x="353" y="232"/>
                </a:cubicBezTo>
                <a:cubicBezTo>
                  <a:pt x="355" y="231"/>
                  <a:pt x="359" y="231"/>
                  <a:pt x="362" y="231"/>
                </a:cubicBezTo>
                <a:cubicBezTo>
                  <a:pt x="367" y="232"/>
                  <a:pt x="368" y="234"/>
                  <a:pt x="368" y="240"/>
                </a:cubicBezTo>
                <a:cubicBezTo>
                  <a:pt x="366" y="255"/>
                  <a:pt x="365" y="270"/>
                  <a:pt x="363" y="285"/>
                </a:cubicBezTo>
                <a:cubicBezTo>
                  <a:pt x="363" y="289"/>
                  <a:pt x="362" y="293"/>
                  <a:pt x="363" y="297"/>
                </a:cubicBezTo>
                <a:cubicBezTo>
                  <a:pt x="364" y="308"/>
                  <a:pt x="377" y="317"/>
                  <a:pt x="387" y="312"/>
                </a:cubicBezTo>
                <a:cubicBezTo>
                  <a:pt x="389" y="312"/>
                  <a:pt x="391" y="311"/>
                  <a:pt x="393" y="310"/>
                </a:cubicBezTo>
                <a:cubicBezTo>
                  <a:pt x="414" y="300"/>
                  <a:pt x="434" y="290"/>
                  <a:pt x="452" y="276"/>
                </a:cubicBezTo>
                <a:cubicBezTo>
                  <a:pt x="481" y="256"/>
                  <a:pt x="509" y="235"/>
                  <a:pt x="539" y="217"/>
                </a:cubicBezTo>
                <a:cubicBezTo>
                  <a:pt x="553" y="209"/>
                  <a:pt x="565" y="199"/>
                  <a:pt x="578" y="190"/>
                </a:cubicBezTo>
                <a:cubicBezTo>
                  <a:pt x="583" y="186"/>
                  <a:pt x="588" y="182"/>
                  <a:pt x="593" y="178"/>
                </a:cubicBezTo>
                <a:cubicBezTo>
                  <a:pt x="609" y="167"/>
                  <a:pt x="623" y="155"/>
                  <a:pt x="636" y="141"/>
                </a:cubicBezTo>
                <a:cubicBezTo>
                  <a:pt x="639" y="138"/>
                  <a:pt x="642" y="134"/>
                  <a:pt x="645" y="129"/>
                </a:cubicBezTo>
                <a:cubicBezTo>
                  <a:pt x="649" y="123"/>
                  <a:pt x="647" y="115"/>
                  <a:pt x="642" y="110"/>
                </a:cubicBezTo>
                <a:cubicBezTo>
                  <a:pt x="638" y="107"/>
                  <a:pt x="634" y="105"/>
                  <a:pt x="630" y="103"/>
                </a:cubicBezTo>
                <a:cubicBezTo>
                  <a:pt x="601" y="87"/>
                  <a:pt x="573" y="70"/>
                  <a:pt x="542" y="59"/>
                </a:cubicBezTo>
                <a:cubicBezTo>
                  <a:pt x="533" y="56"/>
                  <a:pt x="524" y="53"/>
                  <a:pt x="515" y="49"/>
                </a:cubicBezTo>
                <a:cubicBezTo>
                  <a:pt x="484" y="34"/>
                  <a:pt x="451" y="25"/>
                  <a:pt x="419" y="14"/>
                </a:cubicBezTo>
                <a:cubicBezTo>
                  <a:pt x="411" y="11"/>
                  <a:pt x="402" y="10"/>
                  <a:pt x="394" y="11"/>
                </a:cubicBezTo>
                <a:cubicBezTo>
                  <a:pt x="383" y="12"/>
                  <a:pt x="376" y="18"/>
                  <a:pt x="370" y="26"/>
                </a:cubicBezTo>
                <a:cubicBezTo>
                  <a:pt x="366" y="34"/>
                  <a:pt x="362" y="42"/>
                  <a:pt x="361" y="52"/>
                </a:cubicBezTo>
                <a:cubicBezTo>
                  <a:pt x="360" y="56"/>
                  <a:pt x="359" y="60"/>
                  <a:pt x="358" y="63"/>
                </a:cubicBezTo>
                <a:cubicBezTo>
                  <a:pt x="357" y="67"/>
                  <a:pt x="355" y="69"/>
                  <a:pt x="352" y="68"/>
                </a:cubicBezTo>
                <a:cubicBezTo>
                  <a:pt x="341" y="68"/>
                  <a:pt x="331" y="68"/>
                  <a:pt x="321" y="68"/>
                </a:cubicBezTo>
                <a:cubicBezTo>
                  <a:pt x="295" y="67"/>
                  <a:pt x="270" y="66"/>
                  <a:pt x="244" y="65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HappyZcool-2016" panose="02010600030101010101" pitchFamily="2" charset="-122"/>
              <a:ea typeface="HappyZcool-2016" panose="02010600030101010101" pitchFamily="2" charset="-122"/>
              <a:sym typeface="HappyZcool-2016" panose="02010600030101010101" pitchFamily="2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6F7EF7B3-A81D-4464-A577-FD93CCEF2297}"/>
              </a:ext>
            </a:extLst>
          </p:cNvPr>
          <p:cNvSpPr txBox="1"/>
          <p:nvPr/>
        </p:nvSpPr>
        <p:spPr>
          <a:xfrm>
            <a:off x="1866315" y="270357"/>
            <a:ext cx="2695205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2800" dirty="0">
                <a:solidFill>
                  <a:schemeClr val="accent2"/>
                </a:solidFill>
                <a:latin typeface="中国式手写风" panose="02000500000000000000" pitchFamily="2" charset="-122"/>
                <a:ea typeface="中国式手写风" panose="02000500000000000000" pitchFamily="2" charset="-122"/>
              </a:rPr>
              <a:t>主要目标</a:t>
            </a:r>
          </a:p>
        </p:txBody>
      </p:sp>
    </p:spTree>
    <p:extLst>
      <p:ext uri="{BB962C8B-B14F-4D97-AF65-F5344CB8AC3E}">
        <p14:creationId xmlns:p14="http://schemas.microsoft.com/office/powerpoint/2010/main" val="12083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9">
            <a:extLst>
              <a:ext uri="{FF2B5EF4-FFF2-40B4-BE49-F238E27FC236}">
                <a16:creationId xmlns:a16="http://schemas.microsoft.com/office/drawing/2014/main" id="{FC571DFC-110D-4768-9F86-4734C1AAEA58}"/>
              </a:ext>
            </a:extLst>
          </p:cNvPr>
          <p:cNvSpPr>
            <a:spLocks noEditPoints="1"/>
          </p:cNvSpPr>
          <p:nvPr/>
        </p:nvSpPr>
        <p:spPr bwMode="auto">
          <a:xfrm>
            <a:off x="234511" y="86404"/>
            <a:ext cx="1493820" cy="751980"/>
          </a:xfrm>
          <a:custGeom>
            <a:avLst/>
            <a:gdLst>
              <a:gd name="T0" fmla="*/ 192 w 661"/>
              <a:gd name="T1" fmla="*/ 308 h 330"/>
              <a:gd name="T2" fmla="*/ 21 w 661"/>
              <a:gd name="T3" fmla="*/ 275 h 330"/>
              <a:gd name="T4" fmla="*/ 32 w 661"/>
              <a:gd name="T5" fmla="*/ 90 h 330"/>
              <a:gd name="T6" fmla="*/ 156 w 661"/>
              <a:gd name="T7" fmla="*/ 61 h 330"/>
              <a:gd name="T8" fmla="*/ 354 w 661"/>
              <a:gd name="T9" fmla="*/ 55 h 330"/>
              <a:gd name="T10" fmla="*/ 568 w 661"/>
              <a:gd name="T11" fmla="*/ 63 h 330"/>
              <a:gd name="T12" fmla="*/ 656 w 661"/>
              <a:gd name="T13" fmla="*/ 126 h 330"/>
              <a:gd name="T14" fmla="*/ 502 w 661"/>
              <a:gd name="T15" fmla="*/ 278 h 330"/>
              <a:gd name="T16" fmla="*/ 356 w 661"/>
              <a:gd name="T17" fmla="*/ 288 h 330"/>
              <a:gd name="T18" fmla="*/ 141 w 661"/>
              <a:gd name="T19" fmla="*/ 129 h 330"/>
              <a:gd name="T20" fmla="*/ 338 w 661"/>
              <a:gd name="T21" fmla="*/ 178 h 330"/>
              <a:gd name="T22" fmla="*/ 338 w 661"/>
              <a:gd name="T23" fmla="*/ 178 h 330"/>
              <a:gd name="T24" fmla="*/ 372 w 661"/>
              <a:gd name="T25" fmla="*/ 166 h 330"/>
              <a:gd name="T26" fmla="*/ 399 w 661"/>
              <a:gd name="T27" fmla="*/ 171 h 330"/>
              <a:gd name="T28" fmla="*/ 397 w 661"/>
              <a:gd name="T29" fmla="*/ 165 h 330"/>
              <a:gd name="T30" fmla="*/ 144 w 661"/>
              <a:gd name="T31" fmla="*/ 175 h 330"/>
              <a:gd name="T32" fmla="*/ 147 w 661"/>
              <a:gd name="T33" fmla="*/ 148 h 330"/>
              <a:gd name="T34" fmla="*/ 342 w 661"/>
              <a:gd name="T35" fmla="*/ 104 h 330"/>
              <a:gd name="T36" fmla="*/ 343 w 661"/>
              <a:gd name="T37" fmla="*/ 148 h 330"/>
              <a:gd name="T38" fmla="*/ 396 w 661"/>
              <a:gd name="T39" fmla="*/ 144 h 330"/>
              <a:gd name="T40" fmla="*/ 397 w 661"/>
              <a:gd name="T41" fmla="*/ 99 h 330"/>
              <a:gd name="T42" fmla="*/ 403 w 661"/>
              <a:gd name="T43" fmla="*/ 102 h 330"/>
              <a:gd name="T44" fmla="*/ 375 w 661"/>
              <a:gd name="T45" fmla="*/ 105 h 330"/>
              <a:gd name="T46" fmla="*/ 370 w 661"/>
              <a:gd name="T47" fmla="*/ 148 h 330"/>
              <a:gd name="T48" fmla="*/ 362 w 661"/>
              <a:gd name="T49" fmla="*/ 126 h 330"/>
              <a:gd name="T50" fmla="*/ 256 w 661"/>
              <a:gd name="T51" fmla="*/ 170 h 330"/>
              <a:gd name="T52" fmla="*/ 256 w 661"/>
              <a:gd name="T53" fmla="*/ 130 h 330"/>
              <a:gd name="T54" fmla="*/ 229 w 661"/>
              <a:gd name="T55" fmla="*/ 148 h 330"/>
              <a:gd name="T56" fmla="*/ 243 w 661"/>
              <a:gd name="T57" fmla="*/ 135 h 330"/>
              <a:gd name="T58" fmla="*/ 127 w 661"/>
              <a:gd name="T59" fmla="*/ 237 h 330"/>
              <a:gd name="T60" fmla="*/ 252 w 661"/>
              <a:gd name="T61" fmla="*/ 214 h 330"/>
              <a:gd name="T62" fmla="*/ 124 w 661"/>
              <a:gd name="T63" fmla="*/ 245 h 330"/>
              <a:gd name="T64" fmla="*/ 275 w 661"/>
              <a:gd name="T65" fmla="*/ 173 h 330"/>
              <a:gd name="T66" fmla="*/ 316 w 661"/>
              <a:gd name="T67" fmla="*/ 144 h 330"/>
              <a:gd name="T68" fmla="*/ 308 w 661"/>
              <a:gd name="T69" fmla="*/ 177 h 330"/>
              <a:gd name="T70" fmla="*/ 276 w 661"/>
              <a:gd name="T71" fmla="*/ 155 h 330"/>
              <a:gd name="T72" fmla="*/ 207 w 661"/>
              <a:gd name="T73" fmla="*/ 103 h 330"/>
              <a:gd name="T74" fmla="*/ 203 w 661"/>
              <a:gd name="T75" fmla="*/ 161 h 330"/>
              <a:gd name="T76" fmla="*/ 197 w 661"/>
              <a:gd name="T77" fmla="*/ 169 h 330"/>
              <a:gd name="T78" fmla="*/ 161 w 661"/>
              <a:gd name="T79" fmla="*/ 155 h 330"/>
              <a:gd name="T80" fmla="*/ 199 w 661"/>
              <a:gd name="T81" fmla="*/ 111 h 330"/>
              <a:gd name="T82" fmla="*/ 185 w 661"/>
              <a:gd name="T83" fmla="*/ 143 h 330"/>
              <a:gd name="T84" fmla="*/ 195 w 661"/>
              <a:gd name="T85" fmla="*/ 154 h 330"/>
              <a:gd name="T86" fmla="*/ 206 w 661"/>
              <a:gd name="T87" fmla="*/ 208 h 330"/>
              <a:gd name="T88" fmla="*/ 98 w 661"/>
              <a:gd name="T89" fmla="*/ 222 h 330"/>
              <a:gd name="T90" fmla="*/ 287 w 661"/>
              <a:gd name="T91" fmla="*/ 193 h 330"/>
              <a:gd name="T92" fmla="*/ 181 w 661"/>
              <a:gd name="T93" fmla="*/ 65 h 330"/>
              <a:gd name="T94" fmla="*/ 35 w 661"/>
              <a:gd name="T95" fmla="*/ 98 h 330"/>
              <a:gd name="T96" fmla="*/ 87 w 661"/>
              <a:gd name="T97" fmla="*/ 289 h 330"/>
              <a:gd name="T98" fmla="*/ 353 w 661"/>
              <a:gd name="T99" fmla="*/ 232 h 330"/>
              <a:gd name="T100" fmla="*/ 363 w 661"/>
              <a:gd name="T101" fmla="*/ 297 h 330"/>
              <a:gd name="T102" fmla="*/ 539 w 661"/>
              <a:gd name="T103" fmla="*/ 217 h 330"/>
              <a:gd name="T104" fmla="*/ 645 w 661"/>
              <a:gd name="T105" fmla="*/ 129 h 330"/>
              <a:gd name="T106" fmla="*/ 515 w 661"/>
              <a:gd name="T107" fmla="*/ 49 h 330"/>
              <a:gd name="T108" fmla="*/ 361 w 661"/>
              <a:gd name="T109" fmla="*/ 52 h 330"/>
              <a:gd name="T110" fmla="*/ 244 w 661"/>
              <a:gd name="T111" fmla="*/ 65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61" h="330">
                <a:moveTo>
                  <a:pt x="357" y="264"/>
                </a:moveTo>
                <a:cubicBezTo>
                  <a:pt x="343" y="268"/>
                  <a:pt x="330" y="272"/>
                  <a:pt x="317" y="275"/>
                </a:cubicBezTo>
                <a:cubicBezTo>
                  <a:pt x="295" y="281"/>
                  <a:pt x="273" y="287"/>
                  <a:pt x="251" y="293"/>
                </a:cubicBezTo>
                <a:cubicBezTo>
                  <a:pt x="231" y="298"/>
                  <a:pt x="212" y="304"/>
                  <a:pt x="192" y="308"/>
                </a:cubicBezTo>
                <a:cubicBezTo>
                  <a:pt x="164" y="313"/>
                  <a:pt x="136" y="319"/>
                  <a:pt x="107" y="319"/>
                </a:cubicBezTo>
                <a:cubicBezTo>
                  <a:pt x="99" y="319"/>
                  <a:pt x="90" y="318"/>
                  <a:pt x="82" y="317"/>
                </a:cubicBezTo>
                <a:cubicBezTo>
                  <a:pt x="69" y="316"/>
                  <a:pt x="58" y="310"/>
                  <a:pt x="48" y="301"/>
                </a:cubicBezTo>
                <a:cubicBezTo>
                  <a:pt x="39" y="292"/>
                  <a:pt x="29" y="285"/>
                  <a:pt x="21" y="275"/>
                </a:cubicBezTo>
                <a:cubicBezTo>
                  <a:pt x="8" y="261"/>
                  <a:pt x="3" y="244"/>
                  <a:pt x="1" y="226"/>
                </a:cubicBezTo>
                <a:cubicBezTo>
                  <a:pt x="0" y="215"/>
                  <a:pt x="1" y="203"/>
                  <a:pt x="1" y="191"/>
                </a:cubicBezTo>
                <a:cubicBezTo>
                  <a:pt x="1" y="164"/>
                  <a:pt x="7" y="137"/>
                  <a:pt x="19" y="112"/>
                </a:cubicBezTo>
                <a:cubicBezTo>
                  <a:pt x="23" y="105"/>
                  <a:pt x="27" y="97"/>
                  <a:pt x="32" y="90"/>
                </a:cubicBezTo>
                <a:cubicBezTo>
                  <a:pt x="36" y="84"/>
                  <a:pt x="43" y="81"/>
                  <a:pt x="49" y="78"/>
                </a:cubicBezTo>
                <a:cubicBezTo>
                  <a:pt x="63" y="71"/>
                  <a:pt x="79" y="68"/>
                  <a:pt x="95" y="67"/>
                </a:cubicBezTo>
                <a:cubicBezTo>
                  <a:pt x="103" y="66"/>
                  <a:pt x="112" y="64"/>
                  <a:pt x="120" y="64"/>
                </a:cubicBezTo>
                <a:cubicBezTo>
                  <a:pt x="132" y="62"/>
                  <a:pt x="144" y="61"/>
                  <a:pt x="156" y="61"/>
                </a:cubicBezTo>
                <a:cubicBezTo>
                  <a:pt x="202" y="59"/>
                  <a:pt x="247" y="59"/>
                  <a:pt x="292" y="61"/>
                </a:cubicBezTo>
                <a:cubicBezTo>
                  <a:pt x="306" y="61"/>
                  <a:pt x="320" y="62"/>
                  <a:pt x="334" y="63"/>
                </a:cubicBezTo>
                <a:cubicBezTo>
                  <a:pt x="338" y="63"/>
                  <a:pt x="341" y="63"/>
                  <a:pt x="345" y="63"/>
                </a:cubicBezTo>
                <a:cubicBezTo>
                  <a:pt x="351" y="62"/>
                  <a:pt x="353" y="61"/>
                  <a:pt x="354" y="55"/>
                </a:cubicBezTo>
                <a:cubicBezTo>
                  <a:pt x="356" y="46"/>
                  <a:pt x="358" y="37"/>
                  <a:pt x="362" y="29"/>
                </a:cubicBezTo>
                <a:cubicBezTo>
                  <a:pt x="372" y="8"/>
                  <a:pt x="391" y="0"/>
                  <a:pt x="412" y="5"/>
                </a:cubicBezTo>
                <a:cubicBezTo>
                  <a:pt x="426" y="8"/>
                  <a:pt x="439" y="13"/>
                  <a:pt x="452" y="17"/>
                </a:cubicBezTo>
                <a:cubicBezTo>
                  <a:pt x="491" y="30"/>
                  <a:pt x="529" y="47"/>
                  <a:pt x="568" y="63"/>
                </a:cubicBezTo>
                <a:cubicBezTo>
                  <a:pt x="582" y="68"/>
                  <a:pt x="596" y="76"/>
                  <a:pt x="610" y="84"/>
                </a:cubicBezTo>
                <a:cubicBezTo>
                  <a:pt x="620" y="89"/>
                  <a:pt x="630" y="95"/>
                  <a:pt x="640" y="100"/>
                </a:cubicBezTo>
                <a:cubicBezTo>
                  <a:pt x="650" y="105"/>
                  <a:pt x="655" y="113"/>
                  <a:pt x="655" y="123"/>
                </a:cubicBezTo>
                <a:cubicBezTo>
                  <a:pt x="655" y="124"/>
                  <a:pt x="655" y="125"/>
                  <a:pt x="656" y="126"/>
                </a:cubicBezTo>
                <a:cubicBezTo>
                  <a:pt x="661" y="147"/>
                  <a:pt x="653" y="162"/>
                  <a:pt x="639" y="175"/>
                </a:cubicBezTo>
                <a:cubicBezTo>
                  <a:pt x="626" y="186"/>
                  <a:pt x="614" y="198"/>
                  <a:pt x="600" y="207"/>
                </a:cubicBezTo>
                <a:cubicBezTo>
                  <a:pt x="598" y="208"/>
                  <a:pt x="596" y="210"/>
                  <a:pt x="594" y="211"/>
                </a:cubicBezTo>
                <a:cubicBezTo>
                  <a:pt x="566" y="237"/>
                  <a:pt x="533" y="257"/>
                  <a:pt x="502" y="278"/>
                </a:cubicBezTo>
                <a:cubicBezTo>
                  <a:pt x="496" y="282"/>
                  <a:pt x="490" y="286"/>
                  <a:pt x="484" y="290"/>
                </a:cubicBezTo>
                <a:cubicBezTo>
                  <a:pt x="462" y="304"/>
                  <a:pt x="439" y="315"/>
                  <a:pt x="415" y="325"/>
                </a:cubicBezTo>
                <a:cubicBezTo>
                  <a:pt x="402" y="330"/>
                  <a:pt x="389" y="329"/>
                  <a:pt x="377" y="323"/>
                </a:cubicBezTo>
                <a:cubicBezTo>
                  <a:pt x="362" y="317"/>
                  <a:pt x="355" y="304"/>
                  <a:pt x="356" y="288"/>
                </a:cubicBezTo>
                <a:cubicBezTo>
                  <a:pt x="357" y="283"/>
                  <a:pt x="357" y="277"/>
                  <a:pt x="358" y="271"/>
                </a:cubicBezTo>
                <a:cubicBezTo>
                  <a:pt x="358" y="269"/>
                  <a:pt x="357" y="267"/>
                  <a:pt x="357" y="264"/>
                </a:cubicBezTo>
                <a:close/>
                <a:moveTo>
                  <a:pt x="144" y="136"/>
                </a:moveTo>
                <a:cubicBezTo>
                  <a:pt x="142" y="132"/>
                  <a:pt x="141" y="131"/>
                  <a:pt x="141" y="129"/>
                </a:cubicBezTo>
                <a:cubicBezTo>
                  <a:pt x="141" y="127"/>
                  <a:pt x="141" y="125"/>
                  <a:pt x="144" y="125"/>
                </a:cubicBezTo>
                <a:cubicBezTo>
                  <a:pt x="147" y="125"/>
                  <a:pt x="147" y="127"/>
                  <a:pt x="147" y="129"/>
                </a:cubicBezTo>
                <a:cubicBezTo>
                  <a:pt x="147" y="131"/>
                  <a:pt x="146" y="132"/>
                  <a:pt x="144" y="136"/>
                </a:cubicBezTo>
                <a:close/>
                <a:moveTo>
                  <a:pt x="338" y="178"/>
                </a:moveTo>
                <a:cubicBezTo>
                  <a:pt x="336" y="175"/>
                  <a:pt x="334" y="174"/>
                  <a:pt x="333" y="172"/>
                </a:cubicBezTo>
                <a:cubicBezTo>
                  <a:pt x="332" y="169"/>
                  <a:pt x="334" y="167"/>
                  <a:pt x="337" y="167"/>
                </a:cubicBezTo>
                <a:cubicBezTo>
                  <a:pt x="340" y="166"/>
                  <a:pt x="344" y="168"/>
                  <a:pt x="343" y="170"/>
                </a:cubicBezTo>
                <a:cubicBezTo>
                  <a:pt x="342" y="173"/>
                  <a:pt x="340" y="175"/>
                  <a:pt x="338" y="178"/>
                </a:cubicBezTo>
                <a:close/>
                <a:moveTo>
                  <a:pt x="361" y="175"/>
                </a:moveTo>
                <a:cubicBezTo>
                  <a:pt x="361" y="173"/>
                  <a:pt x="360" y="172"/>
                  <a:pt x="361" y="171"/>
                </a:cubicBezTo>
                <a:cubicBezTo>
                  <a:pt x="363" y="169"/>
                  <a:pt x="366" y="167"/>
                  <a:pt x="369" y="164"/>
                </a:cubicBezTo>
                <a:cubicBezTo>
                  <a:pt x="369" y="164"/>
                  <a:pt x="372" y="165"/>
                  <a:pt x="372" y="166"/>
                </a:cubicBezTo>
                <a:cubicBezTo>
                  <a:pt x="373" y="171"/>
                  <a:pt x="369" y="176"/>
                  <a:pt x="364" y="177"/>
                </a:cubicBezTo>
                <a:cubicBezTo>
                  <a:pt x="363" y="177"/>
                  <a:pt x="362" y="175"/>
                  <a:pt x="361" y="175"/>
                </a:cubicBezTo>
                <a:close/>
                <a:moveTo>
                  <a:pt x="400" y="168"/>
                </a:moveTo>
                <a:cubicBezTo>
                  <a:pt x="399" y="169"/>
                  <a:pt x="399" y="170"/>
                  <a:pt x="399" y="171"/>
                </a:cubicBezTo>
                <a:cubicBezTo>
                  <a:pt x="397" y="174"/>
                  <a:pt x="397" y="178"/>
                  <a:pt x="392" y="178"/>
                </a:cubicBezTo>
                <a:cubicBezTo>
                  <a:pt x="391" y="178"/>
                  <a:pt x="390" y="177"/>
                  <a:pt x="390" y="176"/>
                </a:cubicBezTo>
                <a:cubicBezTo>
                  <a:pt x="388" y="172"/>
                  <a:pt x="389" y="167"/>
                  <a:pt x="393" y="165"/>
                </a:cubicBezTo>
                <a:cubicBezTo>
                  <a:pt x="394" y="164"/>
                  <a:pt x="396" y="164"/>
                  <a:pt x="397" y="165"/>
                </a:cubicBezTo>
                <a:cubicBezTo>
                  <a:pt x="398" y="165"/>
                  <a:pt x="399" y="167"/>
                  <a:pt x="400" y="168"/>
                </a:cubicBezTo>
                <a:close/>
                <a:moveTo>
                  <a:pt x="149" y="150"/>
                </a:moveTo>
                <a:cubicBezTo>
                  <a:pt x="148" y="152"/>
                  <a:pt x="148" y="154"/>
                  <a:pt x="147" y="156"/>
                </a:cubicBezTo>
                <a:cubicBezTo>
                  <a:pt x="146" y="162"/>
                  <a:pt x="143" y="168"/>
                  <a:pt x="144" y="175"/>
                </a:cubicBezTo>
                <a:cubicBezTo>
                  <a:pt x="144" y="178"/>
                  <a:pt x="142" y="180"/>
                  <a:pt x="139" y="179"/>
                </a:cubicBezTo>
                <a:cubicBezTo>
                  <a:pt x="136" y="178"/>
                  <a:pt x="135" y="176"/>
                  <a:pt x="136" y="173"/>
                </a:cubicBezTo>
                <a:cubicBezTo>
                  <a:pt x="139" y="165"/>
                  <a:pt x="142" y="157"/>
                  <a:pt x="145" y="149"/>
                </a:cubicBezTo>
                <a:cubicBezTo>
                  <a:pt x="145" y="149"/>
                  <a:pt x="146" y="148"/>
                  <a:pt x="147" y="148"/>
                </a:cubicBezTo>
                <a:cubicBezTo>
                  <a:pt x="148" y="148"/>
                  <a:pt x="148" y="149"/>
                  <a:pt x="149" y="150"/>
                </a:cubicBezTo>
                <a:close/>
                <a:moveTo>
                  <a:pt x="337" y="125"/>
                </a:moveTo>
                <a:cubicBezTo>
                  <a:pt x="338" y="119"/>
                  <a:pt x="339" y="112"/>
                  <a:pt x="340" y="106"/>
                </a:cubicBezTo>
                <a:cubicBezTo>
                  <a:pt x="340" y="105"/>
                  <a:pt x="341" y="104"/>
                  <a:pt x="342" y="104"/>
                </a:cubicBezTo>
                <a:cubicBezTo>
                  <a:pt x="343" y="105"/>
                  <a:pt x="345" y="105"/>
                  <a:pt x="345" y="106"/>
                </a:cubicBezTo>
                <a:cubicBezTo>
                  <a:pt x="346" y="109"/>
                  <a:pt x="346" y="112"/>
                  <a:pt x="346" y="115"/>
                </a:cubicBezTo>
                <a:cubicBezTo>
                  <a:pt x="344" y="124"/>
                  <a:pt x="344" y="134"/>
                  <a:pt x="345" y="143"/>
                </a:cubicBezTo>
                <a:cubicBezTo>
                  <a:pt x="345" y="145"/>
                  <a:pt x="346" y="148"/>
                  <a:pt x="343" y="148"/>
                </a:cubicBezTo>
                <a:cubicBezTo>
                  <a:pt x="341" y="147"/>
                  <a:pt x="339" y="145"/>
                  <a:pt x="339" y="143"/>
                </a:cubicBezTo>
                <a:cubicBezTo>
                  <a:pt x="338" y="137"/>
                  <a:pt x="338" y="131"/>
                  <a:pt x="337" y="125"/>
                </a:cubicBezTo>
                <a:close/>
                <a:moveTo>
                  <a:pt x="403" y="102"/>
                </a:moveTo>
                <a:cubicBezTo>
                  <a:pt x="401" y="116"/>
                  <a:pt x="398" y="130"/>
                  <a:pt x="396" y="144"/>
                </a:cubicBezTo>
                <a:cubicBezTo>
                  <a:pt x="396" y="144"/>
                  <a:pt x="395" y="145"/>
                  <a:pt x="394" y="145"/>
                </a:cubicBezTo>
                <a:cubicBezTo>
                  <a:pt x="393" y="145"/>
                  <a:pt x="392" y="144"/>
                  <a:pt x="392" y="143"/>
                </a:cubicBezTo>
                <a:cubicBezTo>
                  <a:pt x="391" y="143"/>
                  <a:pt x="391" y="141"/>
                  <a:pt x="391" y="140"/>
                </a:cubicBezTo>
                <a:cubicBezTo>
                  <a:pt x="393" y="127"/>
                  <a:pt x="395" y="113"/>
                  <a:pt x="397" y="99"/>
                </a:cubicBezTo>
                <a:cubicBezTo>
                  <a:pt x="397" y="98"/>
                  <a:pt x="398" y="97"/>
                  <a:pt x="399" y="96"/>
                </a:cubicBezTo>
                <a:cubicBezTo>
                  <a:pt x="399" y="96"/>
                  <a:pt x="401" y="95"/>
                  <a:pt x="401" y="95"/>
                </a:cubicBezTo>
                <a:cubicBezTo>
                  <a:pt x="402" y="96"/>
                  <a:pt x="403" y="97"/>
                  <a:pt x="403" y="97"/>
                </a:cubicBezTo>
                <a:cubicBezTo>
                  <a:pt x="403" y="99"/>
                  <a:pt x="403" y="100"/>
                  <a:pt x="403" y="102"/>
                </a:cubicBezTo>
                <a:close/>
                <a:moveTo>
                  <a:pt x="362" y="126"/>
                </a:moveTo>
                <a:cubicBezTo>
                  <a:pt x="364" y="118"/>
                  <a:pt x="366" y="110"/>
                  <a:pt x="368" y="102"/>
                </a:cubicBezTo>
                <a:cubicBezTo>
                  <a:pt x="369" y="100"/>
                  <a:pt x="371" y="97"/>
                  <a:pt x="373" y="98"/>
                </a:cubicBezTo>
                <a:cubicBezTo>
                  <a:pt x="375" y="99"/>
                  <a:pt x="374" y="103"/>
                  <a:pt x="375" y="105"/>
                </a:cubicBezTo>
                <a:cubicBezTo>
                  <a:pt x="375" y="106"/>
                  <a:pt x="374" y="107"/>
                  <a:pt x="374" y="108"/>
                </a:cubicBezTo>
                <a:cubicBezTo>
                  <a:pt x="369" y="119"/>
                  <a:pt x="369" y="130"/>
                  <a:pt x="372" y="141"/>
                </a:cubicBezTo>
                <a:cubicBezTo>
                  <a:pt x="372" y="142"/>
                  <a:pt x="372" y="143"/>
                  <a:pt x="372" y="144"/>
                </a:cubicBezTo>
                <a:cubicBezTo>
                  <a:pt x="372" y="146"/>
                  <a:pt x="373" y="148"/>
                  <a:pt x="370" y="148"/>
                </a:cubicBezTo>
                <a:cubicBezTo>
                  <a:pt x="369" y="148"/>
                  <a:pt x="367" y="147"/>
                  <a:pt x="367" y="145"/>
                </a:cubicBezTo>
                <a:cubicBezTo>
                  <a:pt x="365" y="140"/>
                  <a:pt x="364" y="135"/>
                  <a:pt x="363" y="129"/>
                </a:cubicBezTo>
                <a:cubicBezTo>
                  <a:pt x="363" y="128"/>
                  <a:pt x="363" y="127"/>
                  <a:pt x="363" y="126"/>
                </a:cubicBezTo>
                <a:cubicBezTo>
                  <a:pt x="363" y="126"/>
                  <a:pt x="363" y="126"/>
                  <a:pt x="362" y="126"/>
                </a:cubicBezTo>
                <a:close/>
                <a:moveTo>
                  <a:pt x="229" y="159"/>
                </a:moveTo>
                <a:cubicBezTo>
                  <a:pt x="229" y="163"/>
                  <a:pt x="232" y="165"/>
                  <a:pt x="235" y="166"/>
                </a:cubicBezTo>
                <a:cubicBezTo>
                  <a:pt x="240" y="168"/>
                  <a:pt x="245" y="168"/>
                  <a:pt x="250" y="169"/>
                </a:cubicBezTo>
                <a:cubicBezTo>
                  <a:pt x="252" y="169"/>
                  <a:pt x="256" y="166"/>
                  <a:pt x="256" y="170"/>
                </a:cubicBezTo>
                <a:cubicBezTo>
                  <a:pt x="256" y="171"/>
                  <a:pt x="252" y="173"/>
                  <a:pt x="250" y="174"/>
                </a:cubicBezTo>
                <a:cubicBezTo>
                  <a:pt x="244" y="174"/>
                  <a:pt x="239" y="175"/>
                  <a:pt x="233" y="173"/>
                </a:cubicBezTo>
                <a:cubicBezTo>
                  <a:pt x="221" y="170"/>
                  <a:pt x="216" y="158"/>
                  <a:pt x="222" y="147"/>
                </a:cubicBezTo>
                <a:cubicBezTo>
                  <a:pt x="229" y="132"/>
                  <a:pt x="242" y="126"/>
                  <a:pt x="256" y="130"/>
                </a:cubicBezTo>
                <a:cubicBezTo>
                  <a:pt x="261" y="131"/>
                  <a:pt x="263" y="135"/>
                  <a:pt x="261" y="139"/>
                </a:cubicBezTo>
                <a:cubicBezTo>
                  <a:pt x="260" y="142"/>
                  <a:pt x="257" y="145"/>
                  <a:pt x="255" y="147"/>
                </a:cubicBezTo>
                <a:cubicBezTo>
                  <a:pt x="249" y="153"/>
                  <a:pt x="240" y="156"/>
                  <a:pt x="229" y="159"/>
                </a:cubicBezTo>
                <a:close/>
                <a:moveTo>
                  <a:pt x="229" y="148"/>
                </a:moveTo>
                <a:cubicBezTo>
                  <a:pt x="230" y="149"/>
                  <a:pt x="231" y="150"/>
                  <a:pt x="232" y="150"/>
                </a:cubicBezTo>
                <a:cubicBezTo>
                  <a:pt x="238" y="151"/>
                  <a:pt x="243" y="148"/>
                  <a:pt x="247" y="145"/>
                </a:cubicBezTo>
                <a:cubicBezTo>
                  <a:pt x="250" y="143"/>
                  <a:pt x="253" y="142"/>
                  <a:pt x="253" y="138"/>
                </a:cubicBezTo>
                <a:cubicBezTo>
                  <a:pt x="252" y="136"/>
                  <a:pt x="247" y="134"/>
                  <a:pt x="243" y="135"/>
                </a:cubicBezTo>
                <a:cubicBezTo>
                  <a:pt x="237" y="137"/>
                  <a:pt x="233" y="140"/>
                  <a:pt x="230" y="146"/>
                </a:cubicBezTo>
                <a:cubicBezTo>
                  <a:pt x="229" y="146"/>
                  <a:pt x="229" y="147"/>
                  <a:pt x="229" y="148"/>
                </a:cubicBezTo>
                <a:close/>
                <a:moveTo>
                  <a:pt x="111" y="246"/>
                </a:moveTo>
                <a:cubicBezTo>
                  <a:pt x="117" y="240"/>
                  <a:pt x="123" y="239"/>
                  <a:pt x="127" y="237"/>
                </a:cubicBezTo>
                <a:cubicBezTo>
                  <a:pt x="144" y="233"/>
                  <a:pt x="161" y="229"/>
                  <a:pt x="177" y="225"/>
                </a:cubicBezTo>
                <a:cubicBezTo>
                  <a:pt x="200" y="221"/>
                  <a:pt x="222" y="217"/>
                  <a:pt x="245" y="213"/>
                </a:cubicBezTo>
                <a:cubicBezTo>
                  <a:pt x="247" y="212"/>
                  <a:pt x="249" y="212"/>
                  <a:pt x="251" y="213"/>
                </a:cubicBezTo>
                <a:cubicBezTo>
                  <a:pt x="251" y="213"/>
                  <a:pt x="252" y="214"/>
                  <a:pt x="252" y="214"/>
                </a:cubicBezTo>
                <a:cubicBezTo>
                  <a:pt x="252" y="215"/>
                  <a:pt x="252" y="217"/>
                  <a:pt x="251" y="217"/>
                </a:cubicBezTo>
                <a:cubicBezTo>
                  <a:pt x="248" y="218"/>
                  <a:pt x="244" y="219"/>
                  <a:pt x="241" y="220"/>
                </a:cubicBezTo>
                <a:cubicBezTo>
                  <a:pt x="228" y="222"/>
                  <a:pt x="215" y="224"/>
                  <a:pt x="202" y="227"/>
                </a:cubicBezTo>
                <a:cubicBezTo>
                  <a:pt x="176" y="232"/>
                  <a:pt x="150" y="239"/>
                  <a:pt x="124" y="245"/>
                </a:cubicBezTo>
                <a:cubicBezTo>
                  <a:pt x="121" y="245"/>
                  <a:pt x="118" y="245"/>
                  <a:pt x="111" y="246"/>
                </a:cubicBezTo>
                <a:close/>
                <a:moveTo>
                  <a:pt x="299" y="167"/>
                </a:moveTo>
                <a:cubicBezTo>
                  <a:pt x="295" y="169"/>
                  <a:pt x="291" y="171"/>
                  <a:pt x="287" y="173"/>
                </a:cubicBezTo>
                <a:cubicBezTo>
                  <a:pt x="283" y="174"/>
                  <a:pt x="278" y="174"/>
                  <a:pt x="275" y="173"/>
                </a:cubicBezTo>
                <a:cubicBezTo>
                  <a:pt x="268" y="171"/>
                  <a:pt x="265" y="164"/>
                  <a:pt x="268" y="157"/>
                </a:cubicBezTo>
                <a:cubicBezTo>
                  <a:pt x="277" y="144"/>
                  <a:pt x="289" y="137"/>
                  <a:pt x="304" y="134"/>
                </a:cubicBezTo>
                <a:cubicBezTo>
                  <a:pt x="306" y="133"/>
                  <a:pt x="309" y="133"/>
                  <a:pt x="311" y="134"/>
                </a:cubicBezTo>
                <a:cubicBezTo>
                  <a:pt x="316" y="135"/>
                  <a:pt x="318" y="140"/>
                  <a:pt x="316" y="144"/>
                </a:cubicBezTo>
                <a:cubicBezTo>
                  <a:pt x="316" y="146"/>
                  <a:pt x="315" y="147"/>
                  <a:pt x="314" y="149"/>
                </a:cubicBezTo>
                <a:cubicBezTo>
                  <a:pt x="310" y="157"/>
                  <a:pt x="306" y="165"/>
                  <a:pt x="313" y="174"/>
                </a:cubicBezTo>
                <a:cubicBezTo>
                  <a:pt x="313" y="174"/>
                  <a:pt x="313" y="176"/>
                  <a:pt x="312" y="176"/>
                </a:cubicBezTo>
                <a:cubicBezTo>
                  <a:pt x="311" y="177"/>
                  <a:pt x="309" y="178"/>
                  <a:pt x="308" y="177"/>
                </a:cubicBezTo>
                <a:cubicBezTo>
                  <a:pt x="305" y="174"/>
                  <a:pt x="303" y="170"/>
                  <a:pt x="299" y="167"/>
                </a:cubicBezTo>
                <a:close/>
                <a:moveTo>
                  <a:pt x="303" y="143"/>
                </a:moveTo>
                <a:cubicBezTo>
                  <a:pt x="303" y="141"/>
                  <a:pt x="301" y="139"/>
                  <a:pt x="298" y="140"/>
                </a:cubicBezTo>
                <a:cubicBezTo>
                  <a:pt x="289" y="143"/>
                  <a:pt x="282" y="148"/>
                  <a:pt x="276" y="155"/>
                </a:cubicBezTo>
                <a:cubicBezTo>
                  <a:pt x="274" y="158"/>
                  <a:pt x="273" y="161"/>
                  <a:pt x="275" y="164"/>
                </a:cubicBezTo>
                <a:cubicBezTo>
                  <a:pt x="276" y="167"/>
                  <a:pt x="279" y="167"/>
                  <a:pt x="282" y="167"/>
                </a:cubicBezTo>
                <a:cubicBezTo>
                  <a:pt x="294" y="166"/>
                  <a:pt x="303" y="155"/>
                  <a:pt x="303" y="143"/>
                </a:cubicBezTo>
                <a:close/>
                <a:moveTo>
                  <a:pt x="207" y="103"/>
                </a:moveTo>
                <a:cubicBezTo>
                  <a:pt x="202" y="113"/>
                  <a:pt x="203" y="123"/>
                  <a:pt x="203" y="133"/>
                </a:cubicBezTo>
                <a:cubicBezTo>
                  <a:pt x="203" y="134"/>
                  <a:pt x="202" y="135"/>
                  <a:pt x="203" y="136"/>
                </a:cubicBezTo>
                <a:cubicBezTo>
                  <a:pt x="204" y="140"/>
                  <a:pt x="207" y="144"/>
                  <a:pt x="207" y="148"/>
                </a:cubicBezTo>
                <a:cubicBezTo>
                  <a:pt x="207" y="152"/>
                  <a:pt x="204" y="157"/>
                  <a:pt x="203" y="161"/>
                </a:cubicBezTo>
                <a:cubicBezTo>
                  <a:pt x="203" y="163"/>
                  <a:pt x="205" y="165"/>
                  <a:pt x="206" y="168"/>
                </a:cubicBezTo>
                <a:cubicBezTo>
                  <a:pt x="207" y="169"/>
                  <a:pt x="208" y="172"/>
                  <a:pt x="206" y="173"/>
                </a:cubicBezTo>
                <a:cubicBezTo>
                  <a:pt x="204" y="173"/>
                  <a:pt x="202" y="173"/>
                  <a:pt x="200" y="172"/>
                </a:cubicBezTo>
                <a:cubicBezTo>
                  <a:pt x="199" y="172"/>
                  <a:pt x="198" y="170"/>
                  <a:pt x="197" y="169"/>
                </a:cubicBezTo>
                <a:cubicBezTo>
                  <a:pt x="195" y="167"/>
                  <a:pt x="193" y="167"/>
                  <a:pt x="190" y="168"/>
                </a:cubicBezTo>
                <a:cubicBezTo>
                  <a:pt x="186" y="170"/>
                  <a:pt x="181" y="172"/>
                  <a:pt x="176" y="174"/>
                </a:cubicBezTo>
                <a:cubicBezTo>
                  <a:pt x="171" y="175"/>
                  <a:pt x="166" y="174"/>
                  <a:pt x="163" y="170"/>
                </a:cubicBezTo>
                <a:cubicBezTo>
                  <a:pt x="159" y="165"/>
                  <a:pt x="159" y="160"/>
                  <a:pt x="161" y="155"/>
                </a:cubicBezTo>
                <a:cubicBezTo>
                  <a:pt x="163" y="150"/>
                  <a:pt x="167" y="146"/>
                  <a:pt x="172" y="143"/>
                </a:cubicBezTo>
                <a:cubicBezTo>
                  <a:pt x="177" y="140"/>
                  <a:pt x="183" y="138"/>
                  <a:pt x="189" y="135"/>
                </a:cubicBezTo>
                <a:cubicBezTo>
                  <a:pt x="195" y="133"/>
                  <a:pt x="195" y="133"/>
                  <a:pt x="196" y="127"/>
                </a:cubicBezTo>
                <a:cubicBezTo>
                  <a:pt x="197" y="121"/>
                  <a:pt x="197" y="116"/>
                  <a:pt x="199" y="111"/>
                </a:cubicBezTo>
                <a:cubicBezTo>
                  <a:pt x="200" y="107"/>
                  <a:pt x="202" y="105"/>
                  <a:pt x="204" y="102"/>
                </a:cubicBezTo>
                <a:cubicBezTo>
                  <a:pt x="205" y="102"/>
                  <a:pt x="206" y="103"/>
                  <a:pt x="207" y="103"/>
                </a:cubicBezTo>
                <a:close/>
                <a:moveTo>
                  <a:pt x="195" y="154"/>
                </a:moveTo>
                <a:cubicBezTo>
                  <a:pt x="195" y="148"/>
                  <a:pt x="189" y="142"/>
                  <a:pt x="185" y="143"/>
                </a:cubicBezTo>
                <a:cubicBezTo>
                  <a:pt x="177" y="145"/>
                  <a:pt x="171" y="149"/>
                  <a:pt x="167" y="157"/>
                </a:cubicBezTo>
                <a:cubicBezTo>
                  <a:pt x="165" y="162"/>
                  <a:pt x="169" y="168"/>
                  <a:pt x="174" y="167"/>
                </a:cubicBezTo>
                <a:cubicBezTo>
                  <a:pt x="181" y="167"/>
                  <a:pt x="187" y="164"/>
                  <a:pt x="191" y="159"/>
                </a:cubicBezTo>
                <a:cubicBezTo>
                  <a:pt x="193" y="158"/>
                  <a:pt x="194" y="155"/>
                  <a:pt x="195" y="154"/>
                </a:cubicBezTo>
                <a:close/>
                <a:moveTo>
                  <a:pt x="289" y="195"/>
                </a:moveTo>
                <a:cubicBezTo>
                  <a:pt x="289" y="196"/>
                  <a:pt x="288" y="197"/>
                  <a:pt x="288" y="197"/>
                </a:cubicBezTo>
                <a:cubicBezTo>
                  <a:pt x="286" y="198"/>
                  <a:pt x="284" y="199"/>
                  <a:pt x="282" y="199"/>
                </a:cubicBezTo>
                <a:cubicBezTo>
                  <a:pt x="257" y="202"/>
                  <a:pt x="231" y="206"/>
                  <a:pt x="206" y="208"/>
                </a:cubicBezTo>
                <a:cubicBezTo>
                  <a:pt x="171" y="211"/>
                  <a:pt x="137" y="216"/>
                  <a:pt x="104" y="225"/>
                </a:cubicBezTo>
                <a:cubicBezTo>
                  <a:pt x="102" y="225"/>
                  <a:pt x="100" y="225"/>
                  <a:pt x="98" y="224"/>
                </a:cubicBezTo>
                <a:cubicBezTo>
                  <a:pt x="98" y="224"/>
                  <a:pt x="98" y="224"/>
                  <a:pt x="98" y="223"/>
                </a:cubicBezTo>
                <a:cubicBezTo>
                  <a:pt x="97" y="223"/>
                  <a:pt x="97" y="222"/>
                  <a:pt x="98" y="222"/>
                </a:cubicBezTo>
                <a:cubicBezTo>
                  <a:pt x="99" y="221"/>
                  <a:pt x="101" y="219"/>
                  <a:pt x="103" y="219"/>
                </a:cubicBezTo>
                <a:cubicBezTo>
                  <a:pt x="123" y="215"/>
                  <a:pt x="143" y="209"/>
                  <a:pt x="164" y="206"/>
                </a:cubicBezTo>
                <a:cubicBezTo>
                  <a:pt x="202" y="201"/>
                  <a:pt x="241" y="197"/>
                  <a:pt x="279" y="193"/>
                </a:cubicBezTo>
                <a:cubicBezTo>
                  <a:pt x="282" y="193"/>
                  <a:pt x="285" y="193"/>
                  <a:pt x="287" y="193"/>
                </a:cubicBezTo>
                <a:cubicBezTo>
                  <a:pt x="288" y="193"/>
                  <a:pt x="288" y="194"/>
                  <a:pt x="289" y="195"/>
                </a:cubicBezTo>
                <a:close/>
                <a:moveTo>
                  <a:pt x="244" y="65"/>
                </a:moveTo>
                <a:cubicBezTo>
                  <a:pt x="244" y="65"/>
                  <a:pt x="244" y="65"/>
                  <a:pt x="244" y="65"/>
                </a:cubicBezTo>
                <a:cubicBezTo>
                  <a:pt x="223" y="65"/>
                  <a:pt x="202" y="65"/>
                  <a:pt x="181" y="65"/>
                </a:cubicBezTo>
                <a:cubicBezTo>
                  <a:pt x="165" y="66"/>
                  <a:pt x="148" y="66"/>
                  <a:pt x="131" y="67"/>
                </a:cubicBezTo>
                <a:cubicBezTo>
                  <a:pt x="117" y="68"/>
                  <a:pt x="103" y="70"/>
                  <a:pt x="89" y="73"/>
                </a:cubicBezTo>
                <a:cubicBezTo>
                  <a:pt x="79" y="74"/>
                  <a:pt x="68" y="77"/>
                  <a:pt x="58" y="80"/>
                </a:cubicBezTo>
                <a:cubicBezTo>
                  <a:pt x="48" y="83"/>
                  <a:pt x="41" y="89"/>
                  <a:pt x="35" y="98"/>
                </a:cubicBezTo>
                <a:cubicBezTo>
                  <a:pt x="24" y="113"/>
                  <a:pt x="18" y="130"/>
                  <a:pt x="13" y="148"/>
                </a:cubicBezTo>
                <a:cubicBezTo>
                  <a:pt x="5" y="176"/>
                  <a:pt x="7" y="204"/>
                  <a:pt x="9" y="233"/>
                </a:cubicBezTo>
                <a:cubicBezTo>
                  <a:pt x="10" y="245"/>
                  <a:pt x="15" y="258"/>
                  <a:pt x="24" y="267"/>
                </a:cubicBezTo>
                <a:cubicBezTo>
                  <a:pt x="41" y="285"/>
                  <a:pt x="63" y="291"/>
                  <a:pt x="87" y="289"/>
                </a:cubicBezTo>
                <a:cubicBezTo>
                  <a:pt x="105" y="288"/>
                  <a:pt x="122" y="285"/>
                  <a:pt x="139" y="283"/>
                </a:cubicBezTo>
                <a:cubicBezTo>
                  <a:pt x="169" y="280"/>
                  <a:pt x="200" y="274"/>
                  <a:pt x="230" y="266"/>
                </a:cubicBezTo>
                <a:cubicBezTo>
                  <a:pt x="245" y="262"/>
                  <a:pt x="260" y="258"/>
                  <a:pt x="275" y="254"/>
                </a:cubicBezTo>
                <a:cubicBezTo>
                  <a:pt x="301" y="246"/>
                  <a:pt x="328" y="242"/>
                  <a:pt x="353" y="232"/>
                </a:cubicBezTo>
                <a:cubicBezTo>
                  <a:pt x="355" y="231"/>
                  <a:pt x="359" y="231"/>
                  <a:pt x="362" y="231"/>
                </a:cubicBezTo>
                <a:cubicBezTo>
                  <a:pt x="367" y="232"/>
                  <a:pt x="368" y="234"/>
                  <a:pt x="368" y="240"/>
                </a:cubicBezTo>
                <a:cubicBezTo>
                  <a:pt x="366" y="255"/>
                  <a:pt x="365" y="270"/>
                  <a:pt x="363" y="285"/>
                </a:cubicBezTo>
                <a:cubicBezTo>
                  <a:pt x="363" y="289"/>
                  <a:pt x="362" y="293"/>
                  <a:pt x="363" y="297"/>
                </a:cubicBezTo>
                <a:cubicBezTo>
                  <a:pt x="364" y="308"/>
                  <a:pt x="377" y="317"/>
                  <a:pt x="387" y="312"/>
                </a:cubicBezTo>
                <a:cubicBezTo>
                  <a:pt x="389" y="312"/>
                  <a:pt x="391" y="311"/>
                  <a:pt x="393" y="310"/>
                </a:cubicBezTo>
                <a:cubicBezTo>
                  <a:pt x="414" y="300"/>
                  <a:pt x="434" y="290"/>
                  <a:pt x="452" y="276"/>
                </a:cubicBezTo>
                <a:cubicBezTo>
                  <a:pt x="481" y="256"/>
                  <a:pt x="509" y="235"/>
                  <a:pt x="539" y="217"/>
                </a:cubicBezTo>
                <a:cubicBezTo>
                  <a:pt x="553" y="209"/>
                  <a:pt x="565" y="199"/>
                  <a:pt x="578" y="190"/>
                </a:cubicBezTo>
                <a:cubicBezTo>
                  <a:pt x="583" y="186"/>
                  <a:pt x="588" y="182"/>
                  <a:pt x="593" y="178"/>
                </a:cubicBezTo>
                <a:cubicBezTo>
                  <a:pt x="609" y="167"/>
                  <a:pt x="623" y="155"/>
                  <a:pt x="636" y="141"/>
                </a:cubicBezTo>
                <a:cubicBezTo>
                  <a:pt x="639" y="138"/>
                  <a:pt x="642" y="134"/>
                  <a:pt x="645" y="129"/>
                </a:cubicBezTo>
                <a:cubicBezTo>
                  <a:pt x="649" y="123"/>
                  <a:pt x="647" y="115"/>
                  <a:pt x="642" y="110"/>
                </a:cubicBezTo>
                <a:cubicBezTo>
                  <a:pt x="638" y="107"/>
                  <a:pt x="634" y="105"/>
                  <a:pt x="630" y="103"/>
                </a:cubicBezTo>
                <a:cubicBezTo>
                  <a:pt x="601" y="87"/>
                  <a:pt x="573" y="70"/>
                  <a:pt x="542" y="59"/>
                </a:cubicBezTo>
                <a:cubicBezTo>
                  <a:pt x="533" y="56"/>
                  <a:pt x="524" y="53"/>
                  <a:pt x="515" y="49"/>
                </a:cubicBezTo>
                <a:cubicBezTo>
                  <a:pt x="484" y="34"/>
                  <a:pt x="451" y="25"/>
                  <a:pt x="419" y="14"/>
                </a:cubicBezTo>
                <a:cubicBezTo>
                  <a:pt x="411" y="11"/>
                  <a:pt x="402" y="10"/>
                  <a:pt x="394" y="11"/>
                </a:cubicBezTo>
                <a:cubicBezTo>
                  <a:pt x="383" y="12"/>
                  <a:pt x="376" y="18"/>
                  <a:pt x="370" y="26"/>
                </a:cubicBezTo>
                <a:cubicBezTo>
                  <a:pt x="366" y="34"/>
                  <a:pt x="362" y="42"/>
                  <a:pt x="361" y="52"/>
                </a:cubicBezTo>
                <a:cubicBezTo>
                  <a:pt x="360" y="56"/>
                  <a:pt x="359" y="60"/>
                  <a:pt x="358" y="63"/>
                </a:cubicBezTo>
                <a:cubicBezTo>
                  <a:pt x="357" y="67"/>
                  <a:pt x="355" y="69"/>
                  <a:pt x="352" y="68"/>
                </a:cubicBezTo>
                <a:cubicBezTo>
                  <a:pt x="341" y="68"/>
                  <a:pt x="331" y="68"/>
                  <a:pt x="321" y="68"/>
                </a:cubicBezTo>
                <a:cubicBezTo>
                  <a:pt x="295" y="67"/>
                  <a:pt x="270" y="66"/>
                  <a:pt x="244" y="65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HappyZcool-2016" panose="02010600030101010101" pitchFamily="2" charset="-122"/>
              <a:ea typeface="HappyZcool-2016" panose="02010600030101010101" pitchFamily="2" charset="-122"/>
              <a:sym typeface="HappyZcool-2016" panose="02010600030101010101" pitchFamily="2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6F7EF7B3-A81D-4464-A577-FD93CCEF2297}"/>
              </a:ext>
            </a:extLst>
          </p:cNvPr>
          <p:cNvSpPr txBox="1"/>
          <p:nvPr/>
        </p:nvSpPr>
        <p:spPr>
          <a:xfrm>
            <a:off x="1866315" y="270357"/>
            <a:ext cx="2695205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2800" dirty="0">
                <a:solidFill>
                  <a:schemeClr val="accent2"/>
                </a:solidFill>
                <a:latin typeface="中国式手写风" panose="02000500000000000000" pitchFamily="2" charset="-122"/>
                <a:ea typeface="中国式手写风" panose="02000500000000000000" pitchFamily="2" charset="-122"/>
              </a:rPr>
              <a:t>主要目标</a:t>
            </a:r>
          </a:p>
        </p:txBody>
      </p:sp>
      <p:pic>
        <p:nvPicPr>
          <p:cNvPr id="1026" name="Picture 2" descr="http://5b0988e595225.cdn.sohucs.com/images/20180614/767aad850b8f44d2a593568ebdf33934.jpeg">
            <a:extLst>
              <a:ext uri="{FF2B5EF4-FFF2-40B4-BE49-F238E27FC236}">
                <a16:creationId xmlns:a16="http://schemas.microsoft.com/office/drawing/2014/main" id="{FF579646-25FD-4072-852C-ECFD3104B5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95" b="17182"/>
          <a:stretch/>
        </p:blipFill>
        <p:spPr bwMode="auto">
          <a:xfrm>
            <a:off x="503751" y="1768029"/>
            <a:ext cx="4436740" cy="284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5b0988e595225.cdn.sohucs.com/images/20180614/24b6e4a3e2c74faa87fb94ac648408a2.jpeg">
            <a:extLst>
              <a:ext uri="{FF2B5EF4-FFF2-40B4-BE49-F238E27FC236}">
                <a16:creationId xmlns:a16="http://schemas.microsoft.com/office/drawing/2014/main" id="{B85CCD12-83C7-4044-B817-471CD2B390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436" b="24911"/>
          <a:stretch/>
        </p:blipFill>
        <p:spPr bwMode="auto">
          <a:xfrm>
            <a:off x="5307557" y="1768029"/>
            <a:ext cx="6571761" cy="284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6A23907-A1B1-4585-8968-5C6B104CDAAC}"/>
              </a:ext>
            </a:extLst>
          </p:cNvPr>
          <p:cNvSpPr txBox="1"/>
          <p:nvPr/>
        </p:nvSpPr>
        <p:spPr>
          <a:xfrm>
            <a:off x="1139692" y="4926843"/>
            <a:ext cx="3164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VR</a:t>
            </a:r>
            <a:r>
              <a:rPr lang="zh-CN" altLang="en-US" sz="28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下友好的交互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8382CF0-566D-4BD7-8D1A-56EBA08F83F8}"/>
              </a:ext>
            </a:extLst>
          </p:cNvPr>
          <p:cNvSpPr txBox="1"/>
          <p:nvPr/>
        </p:nvSpPr>
        <p:spPr>
          <a:xfrm>
            <a:off x="7011008" y="4926843"/>
            <a:ext cx="3164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快速获得模型</a:t>
            </a:r>
          </a:p>
        </p:txBody>
      </p:sp>
    </p:spTree>
    <p:extLst>
      <p:ext uri="{BB962C8B-B14F-4D97-AF65-F5344CB8AC3E}">
        <p14:creationId xmlns:p14="http://schemas.microsoft.com/office/powerpoint/2010/main" val="292903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11">
            <a:extLst>
              <a:ext uri="{FF2B5EF4-FFF2-40B4-BE49-F238E27FC236}">
                <a16:creationId xmlns:a16="http://schemas.microsoft.com/office/drawing/2014/main" id="{DEF1F31D-699B-4FFC-814B-F0567AB2AD46}"/>
              </a:ext>
            </a:extLst>
          </p:cNvPr>
          <p:cNvSpPr/>
          <p:nvPr/>
        </p:nvSpPr>
        <p:spPr>
          <a:xfrm>
            <a:off x="3126111" y="2266686"/>
            <a:ext cx="671326" cy="716848"/>
          </a:xfrm>
          <a:custGeom>
            <a:avLst/>
            <a:gdLst>
              <a:gd name="connsiteX0" fmla="*/ 15980 w 713910"/>
              <a:gd name="connsiteY0" fmla="*/ 116173 h 716662"/>
              <a:gd name="connsiteX1" fmla="*/ 378837 w 713910"/>
              <a:gd name="connsiteY1" fmla="*/ 58 h 716662"/>
              <a:gd name="connsiteX2" fmla="*/ 654609 w 713910"/>
              <a:gd name="connsiteY2" fmla="*/ 130687 h 716662"/>
              <a:gd name="connsiteX3" fmla="*/ 712666 w 713910"/>
              <a:gd name="connsiteY3" fmla="*/ 420973 h 716662"/>
              <a:gd name="connsiteX4" fmla="*/ 625580 w 713910"/>
              <a:gd name="connsiteY4" fmla="*/ 624173 h 716662"/>
              <a:gd name="connsiteX5" fmla="*/ 451409 w 713910"/>
              <a:gd name="connsiteY5" fmla="*/ 711258 h 716662"/>
              <a:gd name="connsiteX6" fmla="*/ 248209 w 713910"/>
              <a:gd name="connsiteY6" fmla="*/ 696744 h 716662"/>
              <a:gd name="connsiteX7" fmla="*/ 74037 w 713910"/>
              <a:gd name="connsiteY7" fmla="*/ 609658 h 716662"/>
              <a:gd name="connsiteX8" fmla="*/ 45009 w 713910"/>
              <a:gd name="connsiteY8" fmla="*/ 420973 h 716662"/>
              <a:gd name="connsiteX9" fmla="*/ 59523 w 713910"/>
              <a:gd name="connsiteY9" fmla="*/ 275830 h 716662"/>
              <a:gd name="connsiteX10" fmla="*/ 15980 w 713910"/>
              <a:gd name="connsiteY10" fmla="*/ 116173 h 716662"/>
              <a:gd name="connsiteX0" fmla="*/ 29862 w 684249"/>
              <a:gd name="connsiteY0" fmla="*/ 279991 h 720823"/>
              <a:gd name="connsiteX1" fmla="*/ 349176 w 684249"/>
              <a:gd name="connsiteY1" fmla="*/ 4219 h 720823"/>
              <a:gd name="connsiteX2" fmla="*/ 624948 w 684249"/>
              <a:gd name="connsiteY2" fmla="*/ 134848 h 720823"/>
              <a:gd name="connsiteX3" fmla="*/ 683005 w 684249"/>
              <a:gd name="connsiteY3" fmla="*/ 425134 h 720823"/>
              <a:gd name="connsiteX4" fmla="*/ 595919 w 684249"/>
              <a:gd name="connsiteY4" fmla="*/ 628334 h 720823"/>
              <a:gd name="connsiteX5" fmla="*/ 421748 w 684249"/>
              <a:gd name="connsiteY5" fmla="*/ 715419 h 720823"/>
              <a:gd name="connsiteX6" fmla="*/ 218548 w 684249"/>
              <a:gd name="connsiteY6" fmla="*/ 700905 h 720823"/>
              <a:gd name="connsiteX7" fmla="*/ 44376 w 684249"/>
              <a:gd name="connsiteY7" fmla="*/ 613819 h 720823"/>
              <a:gd name="connsiteX8" fmla="*/ 15348 w 684249"/>
              <a:gd name="connsiteY8" fmla="*/ 425134 h 720823"/>
              <a:gd name="connsiteX9" fmla="*/ 29862 w 684249"/>
              <a:gd name="connsiteY9" fmla="*/ 279991 h 720823"/>
              <a:gd name="connsiteX0" fmla="*/ 29862 w 684249"/>
              <a:gd name="connsiteY0" fmla="*/ 275792 h 716624"/>
              <a:gd name="connsiteX1" fmla="*/ 169562 w 684249"/>
              <a:gd name="connsiteY1" fmla="*/ 122032 h 716624"/>
              <a:gd name="connsiteX2" fmla="*/ 349176 w 684249"/>
              <a:gd name="connsiteY2" fmla="*/ 20 h 716624"/>
              <a:gd name="connsiteX3" fmla="*/ 624948 w 684249"/>
              <a:gd name="connsiteY3" fmla="*/ 130649 h 716624"/>
              <a:gd name="connsiteX4" fmla="*/ 683005 w 684249"/>
              <a:gd name="connsiteY4" fmla="*/ 420935 h 716624"/>
              <a:gd name="connsiteX5" fmla="*/ 595919 w 684249"/>
              <a:gd name="connsiteY5" fmla="*/ 624135 h 716624"/>
              <a:gd name="connsiteX6" fmla="*/ 421748 w 684249"/>
              <a:gd name="connsiteY6" fmla="*/ 711220 h 716624"/>
              <a:gd name="connsiteX7" fmla="*/ 218548 w 684249"/>
              <a:gd name="connsiteY7" fmla="*/ 696706 h 716624"/>
              <a:gd name="connsiteX8" fmla="*/ 44376 w 684249"/>
              <a:gd name="connsiteY8" fmla="*/ 609620 h 716624"/>
              <a:gd name="connsiteX9" fmla="*/ 15348 w 684249"/>
              <a:gd name="connsiteY9" fmla="*/ 420935 h 716624"/>
              <a:gd name="connsiteX10" fmla="*/ 29862 w 684249"/>
              <a:gd name="connsiteY10" fmla="*/ 275792 h 716624"/>
              <a:gd name="connsiteX0" fmla="*/ 16939 w 671326"/>
              <a:gd name="connsiteY0" fmla="*/ 276016 h 716848"/>
              <a:gd name="connsiteX1" fmla="*/ 137589 w 671326"/>
              <a:gd name="connsiteY1" fmla="*/ 103206 h 716848"/>
              <a:gd name="connsiteX2" fmla="*/ 336253 w 671326"/>
              <a:gd name="connsiteY2" fmla="*/ 244 h 716848"/>
              <a:gd name="connsiteX3" fmla="*/ 612025 w 671326"/>
              <a:gd name="connsiteY3" fmla="*/ 130873 h 716848"/>
              <a:gd name="connsiteX4" fmla="*/ 670082 w 671326"/>
              <a:gd name="connsiteY4" fmla="*/ 421159 h 716848"/>
              <a:gd name="connsiteX5" fmla="*/ 582996 w 671326"/>
              <a:gd name="connsiteY5" fmla="*/ 624359 h 716848"/>
              <a:gd name="connsiteX6" fmla="*/ 408825 w 671326"/>
              <a:gd name="connsiteY6" fmla="*/ 711444 h 716848"/>
              <a:gd name="connsiteX7" fmla="*/ 205625 w 671326"/>
              <a:gd name="connsiteY7" fmla="*/ 696930 h 716848"/>
              <a:gd name="connsiteX8" fmla="*/ 31453 w 671326"/>
              <a:gd name="connsiteY8" fmla="*/ 609844 h 716848"/>
              <a:gd name="connsiteX9" fmla="*/ 2425 w 671326"/>
              <a:gd name="connsiteY9" fmla="*/ 421159 h 716848"/>
              <a:gd name="connsiteX10" fmla="*/ 16939 w 671326"/>
              <a:gd name="connsiteY10" fmla="*/ 276016 h 71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71326" h="716848">
                <a:moveTo>
                  <a:pt x="16939" y="276016"/>
                </a:moveTo>
                <a:cubicBezTo>
                  <a:pt x="39466" y="223024"/>
                  <a:pt x="84370" y="149168"/>
                  <a:pt x="137589" y="103206"/>
                </a:cubicBezTo>
                <a:cubicBezTo>
                  <a:pt x="190808" y="57244"/>
                  <a:pt x="257180" y="-4367"/>
                  <a:pt x="336253" y="244"/>
                </a:cubicBezTo>
                <a:cubicBezTo>
                  <a:pt x="415326" y="4855"/>
                  <a:pt x="556387" y="60720"/>
                  <a:pt x="612025" y="130873"/>
                </a:cubicBezTo>
                <a:cubicBezTo>
                  <a:pt x="667663" y="201026"/>
                  <a:pt x="674920" y="338911"/>
                  <a:pt x="670082" y="421159"/>
                </a:cubicBezTo>
                <a:cubicBezTo>
                  <a:pt x="665244" y="503407"/>
                  <a:pt x="626539" y="575978"/>
                  <a:pt x="582996" y="624359"/>
                </a:cubicBezTo>
                <a:cubicBezTo>
                  <a:pt x="539453" y="672740"/>
                  <a:pt x="471720" y="699349"/>
                  <a:pt x="408825" y="711444"/>
                </a:cubicBezTo>
                <a:cubicBezTo>
                  <a:pt x="345930" y="723539"/>
                  <a:pt x="268520" y="713863"/>
                  <a:pt x="205625" y="696930"/>
                </a:cubicBezTo>
                <a:cubicBezTo>
                  <a:pt x="142730" y="679997"/>
                  <a:pt x="65320" y="655806"/>
                  <a:pt x="31453" y="609844"/>
                </a:cubicBezTo>
                <a:cubicBezTo>
                  <a:pt x="-2414" y="563882"/>
                  <a:pt x="4844" y="476797"/>
                  <a:pt x="2425" y="421159"/>
                </a:cubicBezTo>
                <a:cubicBezTo>
                  <a:pt x="6" y="365521"/>
                  <a:pt x="-5588" y="329008"/>
                  <a:pt x="16939" y="276016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2"/>
                </a:solidFill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rPr>
              <a:t>1</a:t>
            </a:r>
            <a:endParaRPr lang="zh-CN" altLang="en-US" sz="2400" dirty="0">
              <a:solidFill>
                <a:schemeClr val="tx2"/>
              </a:solidFill>
              <a:latin typeface="HappyZcool-2016" panose="02010600030101010101" pitchFamily="2" charset="-122"/>
              <a:ea typeface="HappyZcool-2016" panose="02010600030101010101" pitchFamily="2" charset="-122"/>
              <a:sym typeface="HappyZcool-2016" panose="02010600030101010101" pitchFamily="2" charset="-122"/>
            </a:endParaRPr>
          </a:p>
        </p:txBody>
      </p:sp>
      <p:sp>
        <p:nvSpPr>
          <p:cNvPr id="5" name="任意多边形 11">
            <a:extLst>
              <a:ext uri="{FF2B5EF4-FFF2-40B4-BE49-F238E27FC236}">
                <a16:creationId xmlns:a16="http://schemas.microsoft.com/office/drawing/2014/main" id="{7557CF95-7B70-4BA1-B2CA-9F107F84E189}"/>
              </a:ext>
            </a:extLst>
          </p:cNvPr>
          <p:cNvSpPr/>
          <p:nvPr/>
        </p:nvSpPr>
        <p:spPr>
          <a:xfrm>
            <a:off x="8615253" y="2254856"/>
            <a:ext cx="671326" cy="716848"/>
          </a:xfrm>
          <a:custGeom>
            <a:avLst/>
            <a:gdLst>
              <a:gd name="connsiteX0" fmla="*/ 15980 w 713910"/>
              <a:gd name="connsiteY0" fmla="*/ 116173 h 716662"/>
              <a:gd name="connsiteX1" fmla="*/ 378837 w 713910"/>
              <a:gd name="connsiteY1" fmla="*/ 58 h 716662"/>
              <a:gd name="connsiteX2" fmla="*/ 654609 w 713910"/>
              <a:gd name="connsiteY2" fmla="*/ 130687 h 716662"/>
              <a:gd name="connsiteX3" fmla="*/ 712666 w 713910"/>
              <a:gd name="connsiteY3" fmla="*/ 420973 h 716662"/>
              <a:gd name="connsiteX4" fmla="*/ 625580 w 713910"/>
              <a:gd name="connsiteY4" fmla="*/ 624173 h 716662"/>
              <a:gd name="connsiteX5" fmla="*/ 451409 w 713910"/>
              <a:gd name="connsiteY5" fmla="*/ 711258 h 716662"/>
              <a:gd name="connsiteX6" fmla="*/ 248209 w 713910"/>
              <a:gd name="connsiteY6" fmla="*/ 696744 h 716662"/>
              <a:gd name="connsiteX7" fmla="*/ 74037 w 713910"/>
              <a:gd name="connsiteY7" fmla="*/ 609658 h 716662"/>
              <a:gd name="connsiteX8" fmla="*/ 45009 w 713910"/>
              <a:gd name="connsiteY8" fmla="*/ 420973 h 716662"/>
              <a:gd name="connsiteX9" fmla="*/ 59523 w 713910"/>
              <a:gd name="connsiteY9" fmla="*/ 275830 h 716662"/>
              <a:gd name="connsiteX10" fmla="*/ 15980 w 713910"/>
              <a:gd name="connsiteY10" fmla="*/ 116173 h 716662"/>
              <a:gd name="connsiteX0" fmla="*/ 29862 w 684249"/>
              <a:gd name="connsiteY0" fmla="*/ 279991 h 720823"/>
              <a:gd name="connsiteX1" fmla="*/ 349176 w 684249"/>
              <a:gd name="connsiteY1" fmla="*/ 4219 h 720823"/>
              <a:gd name="connsiteX2" fmla="*/ 624948 w 684249"/>
              <a:gd name="connsiteY2" fmla="*/ 134848 h 720823"/>
              <a:gd name="connsiteX3" fmla="*/ 683005 w 684249"/>
              <a:gd name="connsiteY3" fmla="*/ 425134 h 720823"/>
              <a:gd name="connsiteX4" fmla="*/ 595919 w 684249"/>
              <a:gd name="connsiteY4" fmla="*/ 628334 h 720823"/>
              <a:gd name="connsiteX5" fmla="*/ 421748 w 684249"/>
              <a:gd name="connsiteY5" fmla="*/ 715419 h 720823"/>
              <a:gd name="connsiteX6" fmla="*/ 218548 w 684249"/>
              <a:gd name="connsiteY6" fmla="*/ 700905 h 720823"/>
              <a:gd name="connsiteX7" fmla="*/ 44376 w 684249"/>
              <a:gd name="connsiteY7" fmla="*/ 613819 h 720823"/>
              <a:gd name="connsiteX8" fmla="*/ 15348 w 684249"/>
              <a:gd name="connsiteY8" fmla="*/ 425134 h 720823"/>
              <a:gd name="connsiteX9" fmla="*/ 29862 w 684249"/>
              <a:gd name="connsiteY9" fmla="*/ 279991 h 720823"/>
              <a:gd name="connsiteX0" fmla="*/ 29862 w 684249"/>
              <a:gd name="connsiteY0" fmla="*/ 275792 h 716624"/>
              <a:gd name="connsiteX1" fmla="*/ 169562 w 684249"/>
              <a:gd name="connsiteY1" fmla="*/ 122032 h 716624"/>
              <a:gd name="connsiteX2" fmla="*/ 349176 w 684249"/>
              <a:gd name="connsiteY2" fmla="*/ 20 h 716624"/>
              <a:gd name="connsiteX3" fmla="*/ 624948 w 684249"/>
              <a:gd name="connsiteY3" fmla="*/ 130649 h 716624"/>
              <a:gd name="connsiteX4" fmla="*/ 683005 w 684249"/>
              <a:gd name="connsiteY4" fmla="*/ 420935 h 716624"/>
              <a:gd name="connsiteX5" fmla="*/ 595919 w 684249"/>
              <a:gd name="connsiteY5" fmla="*/ 624135 h 716624"/>
              <a:gd name="connsiteX6" fmla="*/ 421748 w 684249"/>
              <a:gd name="connsiteY6" fmla="*/ 711220 h 716624"/>
              <a:gd name="connsiteX7" fmla="*/ 218548 w 684249"/>
              <a:gd name="connsiteY7" fmla="*/ 696706 h 716624"/>
              <a:gd name="connsiteX8" fmla="*/ 44376 w 684249"/>
              <a:gd name="connsiteY8" fmla="*/ 609620 h 716624"/>
              <a:gd name="connsiteX9" fmla="*/ 15348 w 684249"/>
              <a:gd name="connsiteY9" fmla="*/ 420935 h 716624"/>
              <a:gd name="connsiteX10" fmla="*/ 29862 w 684249"/>
              <a:gd name="connsiteY10" fmla="*/ 275792 h 716624"/>
              <a:gd name="connsiteX0" fmla="*/ 16939 w 671326"/>
              <a:gd name="connsiteY0" fmla="*/ 276016 h 716848"/>
              <a:gd name="connsiteX1" fmla="*/ 137589 w 671326"/>
              <a:gd name="connsiteY1" fmla="*/ 103206 h 716848"/>
              <a:gd name="connsiteX2" fmla="*/ 336253 w 671326"/>
              <a:gd name="connsiteY2" fmla="*/ 244 h 716848"/>
              <a:gd name="connsiteX3" fmla="*/ 612025 w 671326"/>
              <a:gd name="connsiteY3" fmla="*/ 130873 h 716848"/>
              <a:gd name="connsiteX4" fmla="*/ 670082 w 671326"/>
              <a:gd name="connsiteY4" fmla="*/ 421159 h 716848"/>
              <a:gd name="connsiteX5" fmla="*/ 582996 w 671326"/>
              <a:gd name="connsiteY5" fmla="*/ 624359 h 716848"/>
              <a:gd name="connsiteX6" fmla="*/ 408825 w 671326"/>
              <a:gd name="connsiteY6" fmla="*/ 711444 h 716848"/>
              <a:gd name="connsiteX7" fmla="*/ 205625 w 671326"/>
              <a:gd name="connsiteY7" fmla="*/ 696930 h 716848"/>
              <a:gd name="connsiteX8" fmla="*/ 31453 w 671326"/>
              <a:gd name="connsiteY8" fmla="*/ 609844 h 716848"/>
              <a:gd name="connsiteX9" fmla="*/ 2425 w 671326"/>
              <a:gd name="connsiteY9" fmla="*/ 421159 h 716848"/>
              <a:gd name="connsiteX10" fmla="*/ 16939 w 671326"/>
              <a:gd name="connsiteY10" fmla="*/ 276016 h 71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71326" h="716848">
                <a:moveTo>
                  <a:pt x="16939" y="276016"/>
                </a:moveTo>
                <a:cubicBezTo>
                  <a:pt x="39466" y="223024"/>
                  <a:pt x="84370" y="149168"/>
                  <a:pt x="137589" y="103206"/>
                </a:cubicBezTo>
                <a:cubicBezTo>
                  <a:pt x="190808" y="57244"/>
                  <a:pt x="257180" y="-4367"/>
                  <a:pt x="336253" y="244"/>
                </a:cubicBezTo>
                <a:cubicBezTo>
                  <a:pt x="415326" y="4855"/>
                  <a:pt x="556387" y="60720"/>
                  <a:pt x="612025" y="130873"/>
                </a:cubicBezTo>
                <a:cubicBezTo>
                  <a:pt x="667663" y="201026"/>
                  <a:pt x="674920" y="338911"/>
                  <a:pt x="670082" y="421159"/>
                </a:cubicBezTo>
                <a:cubicBezTo>
                  <a:pt x="665244" y="503407"/>
                  <a:pt x="626539" y="575978"/>
                  <a:pt x="582996" y="624359"/>
                </a:cubicBezTo>
                <a:cubicBezTo>
                  <a:pt x="539453" y="672740"/>
                  <a:pt x="471720" y="699349"/>
                  <a:pt x="408825" y="711444"/>
                </a:cubicBezTo>
                <a:cubicBezTo>
                  <a:pt x="345930" y="723539"/>
                  <a:pt x="268520" y="713863"/>
                  <a:pt x="205625" y="696930"/>
                </a:cubicBezTo>
                <a:cubicBezTo>
                  <a:pt x="142730" y="679997"/>
                  <a:pt x="65320" y="655806"/>
                  <a:pt x="31453" y="609844"/>
                </a:cubicBezTo>
                <a:cubicBezTo>
                  <a:pt x="-2414" y="563882"/>
                  <a:pt x="4844" y="476797"/>
                  <a:pt x="2425" y="421159"/>
                </a:cubicBezTo>
                <a:cubicBezTo>
                  <a:pt x="6" y="365521"/>
                  <a:pt x="-5588" y="329008"/>
                  <a:pt x="16939" y="276016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2"/>
                </a:solidFill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rPr>
              <a:t>2</a:t>
            </a:r>
            <a:endParaRPr lang="zh-CN" altLang="en-US" sz="2400" dirty="0">
              <a:solidFill>
                <a:schemeClr val="tx2"/>
              </a:solidFill>
              <a:latin typeface="HappyZcool-2016" panose="02010600030101010101" pitchFamily="2" charset="-122"/>
              <a:ea typeface="HappyZcool-2016" panose="02010600030101010101" pitchFamily="2" charset="-122"/>
              <a:sym typeface="HappyZcool-2016" panose="02010600030101010101" pitchFamily="2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502ADB5-1527-4FED-8932-6A7AC9206232}"/>
              </a:ext>
            </a:extLst>
          </p:cNvPr>
          <p:cNvGrpSpPr/>
          <p:nvPr/>
        </p:nvGrpSpPr>
        <p:grpSpPr>
          <a:xfrm>
            <a:off x="1434076" y="3613877"/>
            <a:ext cx="4726723" cy="1251725"/>
            <a:chOff x="5982583" y="874707"/>
            <a:chExt cx="3955981" cy="661447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8B3ECBD-5CF1-41A9-9DF2-0C8924D6B392}"/>
                </a:ext>
              </a:extLst>
            </p:cNvPr>
            <p:cNvSpPr txBox="1"/>
            <p:nvPr/>
          </p:nvSpPr>
          <p:spPr>
            <a:xfrm>
              <a:off x="5982583" y="874707"/>
              <a:ext cx="3955981" cy="30901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3600" b="0">
                  <a:solidFill>
                    <a:srgbClr val="1C75BC"/>
                  </a:solidFill>
                  <a:latin typeface="汉仪趣黑W" panose="00020600040101010101" pitchFamily="18" charset="-122"/>
                  <a:ea typeface="汉仪趣黑W" panose="00020600040101010101" pitchFamily="18" charset="-122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sz="3200" dirty="0">
                  <a:solidFill>
                    <a:srgbClr val="F4D102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  <a:sym typeface="HappyZcool-2016" panose="02010600030101010101" pitchFamily="2" charset="-122"/>
                </a:rPr>
                <a:t>基于</a:t>
              </a:r>
              <a:r>
                <a:rPr lang="en-US" altLang="zh-CN" sz="3200" dirty="0">
                  <a:solidFill>
                    <a:srgbClr val="F4D102"/>
                  </a:solidFill>
                  <a:latin typeface="Consolas" panose="020B0609020204030204" pitchFamily="49" charset="0"/>
                  <a:ea typeface="方正喵呜体" panose="02010600010101010101" pitchFamily="2" charset="-122"/>
                  <a:sym typeface="HappyZcool-2016" panose="02010600030101010101" pitchFamily="2" charset="-122"/>
                </a:rPr>
                <a:t>VR</a:t>
              </a:r>
              <a:r>
                <a:rPr lang="zh-CN" altLang="en-US" sz="3200" dirty="0">
                  <a:solidFill>
                    <a:srgbClr val="F4D102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  <a:sym typeface="HappyZcool-2016" panose="02010600030101010101" pitchFamily="2" charset="-122"/>
                </a:rPr>
                <a:t>的三维模型检索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AA23BCE-CEBA-42DD-96A1-26D864B50FC6}"/>
                </a:ext>
              </a:extLst>
            </p:cNvPr>
            <p:cNvSpPr txBox="1"/>
            <p:nvPr/>
          </p:nvSpPr>
          <p:spPr>
            <a:xfrm>
              <a:off x="6384142" y="1162087"/>
              <a:ext cx="2934588" cy="37406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3600" b="0">
                  <a:solidFill>
                    <a:srgbClr val="1C75BC"/>
                  </a:solidFill>
                  <a:latin typeface="汉仪趣黑W" panose="00020600040101010101" pitchFamily="18" charset="-122"/>
                  <a:ea typeface="汉仪趣黑W" panose="00020600040101010101" pitchFamily="18" charset="-122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sz="2000" dirty="0">
                  <a:solidFill>
                    <a:schemeClr val="tx2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sym typeface="HappyZcool-2016" panose="02010600030101010101" pitchFamily="2" charset="-122"/>
                </a:rPr>
                <a:t>将</a:t>
              </a:r>
              <a:r>
                <a:rPr lang="en-US" altLang="zh-CN" sz="2000" dirty="0">
                  <a:solidFill>
                    <a:schemeClr val="tx2"/>
                  </a:solidFill>
                  <a:latin typeface="Consolas" panose="020B0609020204030204" pitchFamily="49" charset="0"/>
                  <a:ea typeface="方正卡通简体" panose="03000509000000000000" pitchFamily="65" charset="-122"/>
                  <a:sym typeface="HappyZcool-2016" panose="02010600030101010101" pitchFamily="2" charset="-122"/>
                </a:rPr>
                <a:t>VR</a:t>
              </a:r>
              <a:r>
                <a:rPr lang="zh-CN" altLang="en-US" sz="2000" dirty="0">
                  <a:solidFill>
                    <a:schemeClr val="tx2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sym typeface="HappyZcool-2016" panose="02010600030101010101" pitchFamily="2" charset="-122"/>
                </a:rPr>
                <a:t>信息作为输入的基于内容的模型检索</a:t>
              </a:r>
            </a:p>
          </p:txBody>
        </p:sp>
      </p:grpSp>
      <p:sp>
        <p:nvSpPr>
          <p:cNvPr id="15" name="Freeform 9">
            <a:extLst>
              <a:ext uri="{FF2B5EF4-FFF2-40B4-BE49-F238E27FC236}">
                <a16:creationId xmlns:a16="http://schemas.microsoft.com/office/drawing/2014/main" id="{4556EFAA-0BFE-4925-9B59-DAB5569FC550}"/>
              </a:ext>
            </a:extLst>
          </p:cNvPr>
          <p:cNvSpPr>
            <a:spLocks noEditPoints="1"/>
          </p:cNvSpPr>
          <p:nvPr/>
        </p:nvSpPr>
        <p:spPr bwMode="auto">
          <a:xfrm>
            <a:off x="330203" y="203363"/>
            <a:ext cx="1493820" cy="751980"/>
          </a:xfrm>
          <a:custGeom>
            <a:avLst/>
            <a:gdLst>
              <a:gd name="T0" fmla="*/ 192 w 661"/>
              <a:gd name="T1" fmla="*/ 308 h 330"/>
              <a:gd name="T2" fmla="*/ 21 w 661"/>
              <a:gd name="T3" fmla="*/ 275 h 330"/>
              <a:gd name="T4" fmla="*/ 32 w 661"/>
              <a:gd name="T5" fmla="*/ 90 h 330"/>
              <a:gd name="T6" fmla="*/ 156 w 661"/>
              <a:gd name="T7" fmla="*/ 61 h 330"/>
              <a:gd name="T8" fmla="*/ 354 w 661"/>
              <a:gd name="T9" fmla="*/ 55 h 330"/>
              <a:gd name="T10" fmla="*/ 568 w 661"/>
              <a:gd name="T11" fmla="*/ 63 h 330"/>
              <a:gd name="T12" fmla="*/ 656 w 661"/>
              <a:gd name="T13" fmla="*/ 126 h 330"/>
              <a:gd name="T14" fmla="*/ 502 w 661"/>
              <a:gd name="T15" fmla="*/ 278 h 330"/>
              <a:gd name="T16" fmla="*/ 356 w 661"/>
              <a:gd name="T17" fmla="*/ 288 h 330"/>
              <a:gd name="T18" fmla="*/ 141 w 661"/>
              <a:gd name="T19" fmla="*/ 129 h 330"/>
              <a:gd name="T20" fmla="*/ 338 w 661"/>
              <a:gd name="T21" fmla="*/ 178 h 330"/>
              <a:gd name="T22" fmla="*/ 338 w 661"/>
              <a:gd name="T23" fmla="*/ 178 h 330"/>
              <a:gd name="T24" fmla="*/ 372 w 661"/>
              <a:gd name="T25" fmla="*/ 166 h 330"/>
              <a:gd name="T26" fmla="*/ 399 w 661"/>
              <a:gd name="T27" fmla="*/ 171 h 330"/>
              <a:gd name="T28" fmla="*/ 397 w 661"/>
              <a:gd name="T29" fmla="*/ 165 h 330"/>
              <a:gd name="T30" fmla="*/ 144 w 661"/>
              <a:gd name="T31" fmla="*/ 175 h 330"/>
              <a:gd name="T32" fmla="*/ 147 w 661"/>
              <a:gd name="T33" fmla="*/ 148 h 330"/>
              <a:gd name="T34" fmla="*/ 342 w 661"/>
              <a:gd name="T35" fmla="*/ 104 h 330"/>
              <a:gd name="T36" fmla="*/ 343 w 661"/>
              <a:gd name="T37" fmla="*/ 148 h 330"/>
              <a:gd name="T38" fmla="*/ 396 w 661"/>
              <a:gd name="T39" fmla="*/ 144 h 330"/>
              <a:gd name="T40" fmla="*/ 397 w 661"/>
              <a:gd name="T41" fmla="*/ 99 h 330"/>
              <a:gd name="T42" fmla="*/ 403 w 661"/>
              <a:gd name="T43" fmla="*/ 102 h 330"/>
              <a:gd name="T44" fmla="*/ 375 w 661"/>
              <a:gd name="T45" fmla="*/ 105 h 330"/>
              <a:gd name="T46" fmla="*/ 370 w 661"/>
              <a:gd name="T47" fmla="*/ 148 h 330"/>
              <a:gd name="T48" fmla="*/ 362 w 661"/>
              <a:gd name="T49" fmla="*/ 126 h 330"/>
              <a:gd name="T50" fmla="*/ 256 w 661"/>
              <a:gd name="T51" fmla="*/ 170 h 330"/>
              <a:gd name="T52" fmla="*/ 256 w 661"/>
              <a:gd name="T53" fmla="*/ 130 h 330"/>
              <a:gd name="T54" fmla="*/ 229 w 661"/>
              <a:gd name="T55" fmla="*/ 148 h 330"/>
              <a:gd name="T56" fmla="*/ 243 w 661"/>
              <a:gd name="T57" fmla="*/ 135 h 330"/>
              <a:gd name="T58" fmla="*/ 127 w 661"/>
              <a:gd name="T59" fmla="*/ 237 h 330"/>
              <a:gd name="T60" fmla="*/ 252 w 661"/>
              <a:gd name="T61" fmla="*/ 214 h 330"/>
              <a:gd name="T62" fmla="*/ 124 w 661"/>
              <a:gd name="T63" fmla="*/ 245 h 330"/>
              <a:gd name="T64" fmla="*/ 275 w 661"/>
              <a:gd name="T65" fmla="*/ 173 h 330"/>
              <a:gd name="T66" fmla="*/ 316 w 661"/>
              <a:gd name="T67" fmla="*/ 144 h 330"/>
              <a:gd name="T68" fmla="*/ 308 w 661"/>
              <a:gd name="T69" fmla="*/ 177 h 330"/>
              <a:gd name="T70" fmla="*/ 276 w 661"/>
              <a:gd name="T71" fmla="*/ 155 h 330"/>
              <a:gd name="T72" fmla="*/ 207 w 661"/>
              <a:gd name="T73" fmla="*/ 103 h 330"/>
              <a:gd name="T74" fmla="*/ 203 w 661"/>
              <a:gd name="T75" fmla="*/ 161 h 330"/>
              <a:gd name="T76" fmla="*/ 197 w 661"/>
              <a:gd name="T77" fmla="*/ 169 h 330"/>
              <a:gd name="T78" fmla="*/ 161 w 661"/>
              <a:gd name="T79" fmla="*/ 155 h 330"/>
              <a:gd name="T80" fmla="*/ 199 w 661"/>
              <a:gd name="T81" fmla="*/ 111 h 330"/>
              <a:gd name="T82" fmla="*/ 185 w 661"/>
              <a:gd name="T83" fmla="*/ 143 h 330"/>
              <a:gd name="T84" fmla="*/ 195 w 661"/>
              <a:gd name="T85" fmla="*/ 154 h 330"/>
              <a:gd name="T86" fmla="*/ 206 w 661"/>
              <a:gd name="T87" fmla="*/ 208 h 330"/>
              <a:gd name="T88" fmla="*/ 98 w 661"/>
              <a:gd name="T89" fmla="*/ 222 h 330"/>
              <a:gd name="T90" fmla="*/ 287 w 661"/>
              <a:gd name="T91" fmla="*/ 193 h 330"/>
              <a:gd name="T92" fmla="*/ 181 w 661"/>
              <a:gd name="T93" fmla="*/ 65 h 330"/>
              <a:gd name="T94" fmla="*/ 35 w 661"/>
              <a:gd name="T95" fmla="*/ 98 h 330"/>
              <a:gd name="T96" fmla="*/ 87 w 661"/>
              <a:gd name="T97" fmla="*/ 289 h 330"/>
              <a:gd name="T98" fmla="*/ 353 w 661"/>
              <a:gd name="T99" fmla="*/ 232 h 330"/>
              <a:gd name="T100" fmla="*/ 363 w 661"/>
              <a:gd name="T101" fmla="*/ 297 h 330"/>
              <a:gd name="T102" fmla="*/ 539 w 661"/>
              <a:gd name="T103" fmla="*/ 217 h 330"/>
              <a:gd name="T104" fmla="*/ 645 w 661"/>
              <a:gd name="T105" fmla="*/ 129 h 330"/>
              <a:gd name="T106" fmla="*/ 515 w 661"/>
              <a:gd name="T107" fmla="*/ 49 h 330"/>
              <a:gd name="T108" fmla="*/ 361 w 661"/>
              <a:gd name="T109" fmla="*/ 52 h 330"/>
              <a:gd name="T110" fmla="*/ 244 w 661"/>
              <a:gd name="T111" fmla="*/ 65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61" h="330">
                <a:moveTo>
                  <a:pt x="357" y="264"/>
                </a:moveTo>
                <a:cubicBezTo>
                  <a:pt x="343" y="268"/>
                  <a:pt x="330" y="272"/>
                  <a:pt x="317" y="275"/>
                </a:cubicBezTo>
                <a:cubicBezTo>
                  <a:pt x="295" y="281"/>
                  <a:pt x="273" y="287"/>
                  <a:pt x="251" y="293"/>
                </a:cubicBezTo>
                <a:cubicBezTo>
                  <a:pt x="231" y="298"/>
                  <a:pt x="212" y="304"/>
                  <a:pt x="192" y="308"/>
                </a:cubicBezTo>
                <a:cubicBezTo>
                  <a:pt x="164" y="313"/>
                  <a:pt x="136" y="319"/>
                  <a:pt x="107" y="319"/>
                </a:cubicBezTo>
                <a:cubicBezTo>
                  <a:pt x="99" y="319"/>
                  <a:pt x="90" y="318"/>
                  <a:pt x="82" y="317"/>
                </a:cubicBezTo>
                <a:cubicBezTo>
                  <a:pt x="69" y="316"/>
                  <a:pt x="58" y="310"/>
                  <a:pt x="48" y="301"/>
                </a:cubicBezTo>
                <a:cubicBezTo>
                  <a:pt x="39" y="292"/>
                  <a:pt x="29" y="285"/>
                  <a:pt x="21" y="275"/>
                </a:cubicBezTo>
                <a:cubicBezTo>
                  <a:pt x="8" y="261"/>
                  <a:pt x="3" y="244"/>
                  <a:pt x="1" y="226"/>
                </a:cubicBezTo>
                <a:cubicBezTo>
                  <a:pt x="0" y="215"/>
                  <a:pt x="1" y="203"/>
                  <a:pt x="1" y="191"/>
                </a:cubicBezTo>
                <a:cubicBezTo>
                  <a:pt x="1" y="164"/>
                  <a:pt x="7" y="137"/>
                  <a:pt x="19" y="112"/>
                </a:cubicBezTo>
                <a:cubicBezTo>
                  <a:pt x="23" y="105"/>
                  <a:pt x="27" y="97"/>
                  <a:pt x="32" y="90"/>
                </a:cubicBezTo>
                <a:cubicBezTo>
                  <a:pt x="36" y="84"/>
                  <a:pt x="43" y="81"/>
                  <a:pt x="49" y="78"/>
                </a:cubicBezTo>
                <a:cubicBezTo>
                  <a:pt x="63" y="71"/>
                  <a:pt x="79" y="68"/>
                  <a:pt x="95" y="67"/>
                </a:cubicBezTo>
                <a:cubicBezTo>
                  <a:pt x="103" y="66"/>
                  <a:pt x="112" y="64"/>
                  <a:pt x="120" y="64"/>
                </a:cubicBezTo>
                <a:cubicBezTo>
                  <a:pt x="132" y="62"/>
                  <a:pt x="144" y="61"/>
                  <a:pt x="156" y="61"/>
                </a:cubicBezTo>
                <a:cubicBezTo>
                  <a:pt x="202" y="59"/>
                  <a:pt x="247" y="59"/>
                  <a:pt x="292" y="61"/>
                </a:cubicBezTo>
                <a:cubicBezTo>
                  <a:pt x="306" y="61"/>
                  <a:pt x="320" y="62"/>
                  <a:pt x="334" y="63"/>
                </a:cubicBezTo>
                <a:cubicBezTo>
                  <a:pt x="338" y="63"/>
                  <a:pt x="341" y="63"/>
                  <a:pt x="345" y="63"/>
                </a:cubicBezTo>
                <a:cubicBezTo>
                  <a:pt x="351" y="62"/>
                  <a:pt x="353" y="61"/>
                  <a:pt x="354" y="55"/>
                </a:cubicBezTo>
                <a:cubicBezTo>
                  <a:pt x="356" y="46"/>
                  <a:pt x="358" y="37"/>
                  <a:pt x="362" y="29"/>
                </a:cubicBezTo>
                <a:cubicBezTo>
                  <a:pt x="372" y="8"/>
                  <a:pt x="391" y="0"/>
                  <a:pt x="412" y="5"/>
                </a:cubicBezTo>
                <a:cubicBezTo>
                  <a:pt x="426" y="8"/>
                  <a:pt x="439" y="13"/>
                  <a:pt x="452" y="17"/>
                </a:cubicBezTo>
                <a:cubicBezTo>
                  <a:pt x="491" y="30"/>
                  <a:pt x="529" y="47"/>
                  <a:pt x="568" y="63"/>
                </a:cubicBezTo>
                <a:cubicBezTo>
                  <a:pt x="582" y="68"/>
                  <a:pt x="596" y="76"/>
                  <a:pt x="610" y="84"/>
                </a:cubicBezTo>
                <a:cubicBezTo>
                  <a:pt x="620" y="89"/>
                  <a:pt x="630" y="95"/>
                  <a:pt x="640" y="100"/>
                </a:cubicBezTo>
                <a:cubicBezTo>
                  <a:pt x="650" y="105"/>
                  <a:pt x="655" y="113"/>
                  <a:pt x="655" y="123"/>
                </a:cubicBezTo>
                <a:cubicBezTo>
                  <a:pt x="655" y="124"/>
                  <a:pt x="655" y="125"/>
                  <a:pt x="656" y="126"/>
                </a:cubicBezTo>
                <a:cubicBezTo>
                  <a:pt x="661" y="147"/>
                  <a:pt x="653" y="162"/>
                  <a:pt x="639" y="175"/>
                </a:cubicBezTo>
                <a:cubicBezTo>
                  <a:pt x="626" y="186"/>
                  <a:pt x="614" y="198"/>
                  <a:pt x="600" y="207"/>
                </a:cubicBezTo>
                <a:cubicBezTo>
                  <a:pt x="598" y="208"/>
                  <a:pt x="596" y="210"/>
                  <a:pt x="594" y="211"/>
                </a:cubicBezTo>
                <a:cubicBezTo>
                  <a:pt x="566" y="237"/>
                  <a:pt x="533" y="257"/>
                  <a:pt x="502" y="278"/>
                </a:cubicBezTo>
                <a:cubicBezTo>
                  <a:pt x="496" y="282"/>
                  <a:pt x="490" y="286"/>
                  <a:pt x="484" y="290"/>
                </a:cubicBezTo>
                <a:cubicBezTo>
                  <a:pt x="462" y="304"/>
                  <a:pt x="439" y="315"/>
                  <a:pt x="415" y="325"/>
                </a:cubicBezTo>
                <a:cubicBezTo>
                  <a:pt x="402" y="330"/>
                  <a:pt x="389" y="329"/>
                  <a:pt x="377" y="323"/>
                </a:cubicBezTo>
                <a:cubicBezTo>
                  <a:pt x="362" y="317"/>
                  <a:pt x="355" y="304"/>
                  <a:pt x="356" y="288"/>
                </a:cubicBezTo>
                <a:cubicBezTo>
                  <a:pt x="357" y="283"/>
                  <a:pt x="357" y="277"/>
                  <a:pt x="358" y="271"/>
                </a:cubicBezTo>
                <a:cubicBezTo>
                  <a:pt x="358" y="269"/>
                  <a:pt x="357" y="267"/>
                  <a:pt x="357" y="264"/>
                </a:cubicBezTo>
                <a:close/>
                <a:moveTo>
                  <a:pt x="144" y="136"/>
                </a:moveTo>
                <a:cubicBezTo>
                  <a:pt x="142" y="132"/>
                  <a:pt x="141" y="131"/>
                  <a:pt x="141" y="129"/>
                </a:cubicBezTo>
                <a:cubicBezTo>
                  <a:pt x="141" y="127"/>
                  <a:pt x="141" y="125"/>
                  <a:pt x="144" y="125"/>
                </a:cubicBezTo>
                <a:cubicBezTo>
                  <a:pt x="147" y="125"/>
                  <a:pt x="147" y="127"/>
                  <a:pt x="147" y="129"/>
                </a:cubicBezTo>
                <a:cubicBezTo>
                  <a:pt x="147" y="131"/>
                  <a:pt x="146" y="132"/>
                  <a:pt x="144" y="136"/>
                </a:cubicBezTo>
                <a:close/>
                <a:moveTo>
                  <a:pt x="338" y="178"/>
                </a:moveTo>
                <a:cubicBezTo>
                  <a:pt x="336" y="175"/>
                  <a:pt x="334" y="174"/>
                  <a:pt x="333" y="172"/>
                </a:cubicBezTo>
                <a:cubicBezTo>
                  <a:pt x="332" y="169"/>
                  <a:pt x="334" y="167"/>
                  <a:pt x="337" y="167"/>
                </a:cubicBezTo>
                <a:cubicBezTo>
                  <a:pt x="340" y="166"/>
                  <a:pt x="344" y="168"/>
                  <a:pt x="343" y="170"/>
                </a:cubicBezTo>
                <a:cubicBezTo>
                  <a:pt x="342" y="173"/>
                  <a:pt x="340" y="175"/>
                  <a:pt x="338" y="178"/>
                </a:cubicBezTo>
                <a:close/>
                <a:moveTo>
                  <a:pt x="361" y="175"/>
                </a:moveTo>
                <a:cubicBezTo>
                  <a:pt x="361" y="173"/>
                  <a:pt x="360" y="172"/>
                  <a:pt x="361" y="171"/>
                </a:cubicBezTo>
                <a:cubicBezTo>
                  <a:pt x="363" y="169"/>
                  <a:pt x="366" y="167"/>
                  <a:pt x="369" y="164"/>
                </a:cubicBezTo>
                <a:cubicBezTo>
                  <a:pt x="369" y="164"/>
                  <a:pt x="372" y="165"/>
                  <a:pt x="372" y="166"/>
                </a:cubicBezTo>
                <a:cubicBezTo>
                  <a:pt x="373" y="171"/>
                  <a:pt x="369" y="176"/>
                  <a:pt x="364" y="177"/>
                </a:cubicBezTo>
                <a:cubicBezTo>
                  <a:pt x="363" y="177"/>
                  <a:pt x="362" y="175"/>
                  <a:pt x="361" y="175"/>
                </a:cubicBezTo>
                <a:close/>
                <a:moveTo>
                  <a:pt x="400" y="168"/>
                </a:moveTo>
                <a:cubicBezTo>
                  <a:pt x="399" y="169"/>
                  <a:pt x="399" y="170"/>
                  <a:pt x="399" y="171"/>
                </a:cubicBezTo>
                <a:cubicBezTo>
                  <a:pt x="397" y="174"/>
                  <a:pt x="397" y="178"/>
                  <a:pt x="392" y="178"/>
                </a:cubicBezTo>
                <a:cubicBezTo>
                  <a:pt x="391" y="178"/>
                  <a:pt x="390" y="177"/>
                  <a:pt x="390" y="176"/>
                </a:cubicBezTo>
                <a:cubicBezTo>
                  <a:pt x="388" y="172"/>
                  <a:pt x="389" y="167"/>
                  <a:pt x="393" y="165"/>
                </a:cubicBezTo>
                <a:cubicBezTo>
                  <a:pt x="394" y="164"/>
                  <a:pt x="396" y="164"/>
                  <a:pt x="397" y="165"/>
                </a:cubicBezTo>
                <a:cubicBezTo>
                  <a:pt x="398" y="165"/>
                  <a:pt x="399" y="167"/>
                  <a:pt x="400" y="168"/>
                </a:cubicBezTo>
                <a:close/>
                <a:moveTo>
                  <a:pt x="149" y="150"/>
                </a:moveTo>
                <a:cubicBezTo>
                  <a:pt x="148" y="152"/>
                  <a:pt x="148" y="154"/>
                  <a:pt x="147" y="156"/>
                </a:cubicBezTo>
                <a:cubicBezTo>
                  <a:pt x="146" y="162"/>
                  <a:pt x="143" y="168"/>
                  <a:pt x="144" y="175"/>
                </a:cubicBezTo>
                <a:cubicBezTo>
                  <a:pt x="144" y="178"/>
                  <a:pt x="142" y="180"/>
                  <a:pt x="139" y="179"/>
                </a:cubicBezTo>
                <a:cubicBezTo>
                  <a:pt x="136" y="178"/>
                  <a:pt x="135" y="176"/>
                  <a:pt x="136" y="173"/>
                </a:cubicBezTo>
                <a:cubicBezTo>
                  <a:pt x="139" y="165"/>
                  <a:pt x="142" y="157"/>
                  <a:pt x="145" y="149"/>
                </a:cubicBezTo>
                <a:cubicBezTo>
                  <a:pt x="145" y="149"/>
                  <a:pt x="146" y="148"/>
                  <a:pt x="147" y="148"/>
                </a:cubicBezTo>
                <a:cubicBezTo>
                  <a:pt x="148" y="148"/>
                  <a:pt x="148" y="149"/>
                  <a:pt x="149" y="150"/>
                </a:cubicBezTo>
                <a:close/>
                <a:moveTo>
                  <a:pt x="337" y="125"/>
                </a:moveTo>
                <a:cubicBezTo>
                  <a:pt x="338" y="119"/>
                  <a:pt x="339" y="112"/>
                  <a:pt x="340" y="106"/>
                </a:cubicBezTo>
                <a:cubicBezTo>
                  <a:pt x="340" y="105"/>
                  <a:pt x="341" y="104"/>
                  <a:pt x="342" y="104"/>
                </a:cubicBezTo>
                <a:cubicBezTo>
                  <a:pt x="343" y="105"/>
                  <a:pt x="345" y="105"/>
                  <a:pt x="345" y="106"/>
                </a:cubicBezTo>
                <a:cubicBezTo>
                  <a:pt x="346" y="109"/>
                  <a:pt x="346" y="112"/>
                  <a:pt x="346" y="115"/>
                </a:cubicBezTo>
                <a:cubicBezTo>
                  <a:pt x="344" y="124"/>
                  <a:pt x="344" y="134"/>
                  <a:pt x="345" y="143"/>
                </a:cubicBezTo>
                <a:cubicBezTo>
                  <a:pt x="345" y="145"/>
                  <a:pt x="346" y="148"/>
                  <a:pt x="343" y="148"/>
                </a:cubicBezTo>
                <a:cubicBezTo>
                  <a:pt x="341" y="147"/>
                  <a:pt x="339" y="145"/>
                  <a:pt x="339" y="143"/>
                </a:cubicBezTo>
                <a:cubicBezTo>
                  <a:pt x="338" y="137"/>
                  <a:pt x="338" y="131"/>
                  <a:pt x="337" y="125"/>
                </a:cubicBezTo>
                <a:close/>
                <a:moveTo>
                  <a:pt x="403" y="102"/>
                </a:moveTo>
                <a:cubicBezTo>
                  <a:pt x="401" y="116"/>
                  <a:pt x="398" y="130"/>
                  <a:pt x="396" y="144"/>
                </a:cubicBezTo>
                <a:cubicBezTo>
                  <a:pt x="396" y="144"/>
                  <a:pt x="395" y="145"/>
                  <a:pt x="394" y="145"/>
                </a:cubicBezTo>
                <a:cubicBezTo>
                  <a:pt x="393" y="145"/>
                  <a:pt x="392" y="144"/>
                  <a:pt x="392" y="143"/>
                </a:cubicBezTo>
                <a:cubicBezTo>
                  <a:pt x="391" y="143"/>
                  <a:pt x="391" y="141"/>
                  <a:pt x="391" y="140"/>
                </a:cubicBezTo>
                <a:cubicBezTo>
                  <a:pt x="393" y="127"/>
                  <a:pt x="395" y="113"/>
                  <a:pt x="397" y="99"/>
                </a:cubicBezTo>
                <a:cubicBezTo>
                  <a:pt x="397" y="98"/>
                  <a:pt x="398" y="97"/>
                  <a:pt x="399" y="96"/>
                </a:cubicBezTo>
                <a:cubicBezTo>
                  <a:pt x="399" y="96"/>
                  <a:pt x="401" y="95"/>
                  <a:pt x="401" y="95"/>
                </a:cubicBezTo>
                <a:cubicBezTo>
                  <a:pt x="402" y="96"/>
                  <a:pt x="403" y="97"/>
                  <a:pt x="403" y="97"/>
                </a:cubicBezTo>
                <a:cubicBezTo>
                  <a:pt x="403" y="99"/>
                  <a:pt x="403" y="100"/>
                  <a:pt x="403" y="102"/>
                </a:cubicBezTo>
                <a:close/>
                <a:moveTo>
                  <a:pt x="362" y="126"/>
                </a:moveTo>
                <a:cubicBezTo>
                  <a:pt x="364" y="118"/>
                  <a:pt x="366" y="110"/>
                  <a:pt x="368" y="102"/>
                </a:cubicBezTo>
                <a:cubicBezTo>
                  <a:pt x="369" y="100"/>
                  <a:pt x="371" y="97"/>
                  <a:pt x="373" y="98"/>
                </a:cubicBezTo>
                <a:cubicBezTo>
                  <a:pt x="375" y="99"/>
                  <a:pt x="374" y="103"/>
                  <a:pt x="375" y="105"/>
                </a:cubicBezTo>
                <a:cubicBezTo>
                  <a:pt x="375" y="106"/>
                  <a:pt x="374" y="107"/>
                  <a:pt x="374" y="108"/>
                </a:cubicBezTo>
                <a:cubicBezTo>
                  <a:pt x="369" y="119"/>
                  <a:pt x="369" y="130"/>
                  <a:pt x="372" y="141"/>
                </a:cubicBezTo>
                <a:cubicBezTo>
                  <a:pt x="372" y="142"/>
                  <a:pt x="372" y="143"/>
                  <a:pt x="372" y="144"/>
                </a:cubicBezTo>
                <a:cubicBezTo>
                  <a:pt x="372" y="146"/>
                  <a:pt x="373" y="148"/>
                  <a:pt x="370" y="148"/>
                </a:cubicBezTo>
                <a:cubicBezTo>
                  <a:pt x="369" y="148"/>
                  <a:pt x="367" y="147"/>
                  <a:pt x="367" y="145"/>
                </a:cubicBezTo>
                <a:cubicBezTo>
                  <a:pt x="365" y="140"/>
                  <a:pt x="364" y="135"/>
                  <a:pt x="363" y="129"/>
                </a:cubicBezTo>
                <a:cubicBezTo>
                  <a:pt x="363" y="128"/>
                  <a:pt x="363" y="127"/>
                  <a:pt x="363" y="126"/>
                </a:cubicBezTo>
                <a:cubicBezTo>
                  <a:pt x="363" y="126"/>
                  <a:pt x="363" y="126"/>
                  <a:pt x="362" y="126"/>
                </a:cubicBezTo>
                <a:close/>
                <a:moveTo>
                  <a:pt x="229" y="159"/>
                </a:moveTo>
                <a:cubicBezTo>
                  <a:pt x="229" y="163"/>
                  <a:pt x="232" y="165"/>
                  <a:pt x="235" y="166"/>
                </a:cubicBezTo>
                <a:cubicBezTo>
                  <a:pt x="240" y="168"/>
                  <a:pt x="245" y="168"/>
                  <a:pt x="250" y="169"/>
                </a:cubicBezTo>
                <a:cubicBezTo>
                  <a:pt x="252" y="169"/>
                  <a:pt x="256" y="166"/>
                  <a:pt x="256" y="170"/>
                </a:cubicBezTo>
                <a:cubicBezTo>
                  <a:pt x="256" y="171"/>
                  <a:pt x="252" y="173"/>
                  <a:pt x="250" y="174"/>
                </a:cubicBezTo>
                <a:cubicBezTo>
                  <a:pt x="244" y="174"/>
                  <a:pt x="239" y="175"/>
                  <a:pt x="233" y="173"/>
                </a:cubicBezTo>
                <a:cubicBezTo>
                  <a:pt x="221" y="170"/>
                  <a:pt x="216" y="158"/>
                  <a:pt x="222" y="147"/>
                </a:cubicBezTo>
                <a:cubicBezTo>
                  <a:pt x="229" y="132"/>
                  <a:pt x="242" y="126"/>
                  <a:pt x="256" y="130"/>
                </a:cubicBezTo>
                <a:cubicBezTo>
                  <a:pt x="261" y="131"/>
                  <a:pt x="263" y="135"/>
                  <a:pt x="261" y="139"/>
                </a:cubicBezTo>
                <a:cubicBezTo>
                  <a:pt x="260" y="142"/>
                  <a:pt x="257" y="145"/>
                  <a:pt x="255" y="147"/>
                </a:cubicBezTo>
                <a:cubicBezTo>
                  <a:pt x="249" y="153"/>
                  <a:pt x="240" y="156"/>
                  <a:pt x="229" y="159"/>
                </a:cubicBezTo>
                <a:close/>
                <a:moveTo>
                  <a:pt x="229" y="148"/>
                </a:moveTo>
                <a:cubicBezTo>
                  <a:pt x="230" y="149"/>
                  <a:pt x="231" y="150"/>
                  <a:pt x="232" y="150"/>
                </a:cubicBezTo>
                <a:cubicBezTo>
                  <a:pt x="238" y="151"/>
                  <a:pt x="243" y="148"/>
                  <a:pt x="247" y="145"/>
                </a:cubicBezTo>
                <a:cubicBezTo>
                  <a:pt x="250" y="143"/>
                  <a:pt x="253" y="142"/>
                  <a:pt x="253" y="138"/>
                </a:cubicBezTo>
                <a:cubicBezTo>
                  <a:pt x="252" y="136"/>
                  <a:pt x="247" y="134"/>
                  <a:pt x="243" y="135"/>
                </a:cubicBezTo>
                <a:cubicBezTo>
                  <a:pt x="237" y="137"/>
                  <a:pt x="233" y="140"/>
                  <a:pt x="230" y="146"/>
                </a:cubicBezTo>
                <a:cubicBezTo>
                  <a:pt x="229" y="146"/>
                  <a:pt x="229" y="147"/>
                  <a:pt x="229" y="148"/>
                </a:cubicBezTo>
                <a:close/>
                <a:moveTo>
                  <a:pt x="111" y="246"/>
                </a:moveTo>
                <a:cubicBezTo>
                  <a:pt x="117" y="240"/>
                  <a:pt x="123" y="239"/>
                  <a:pt x="127" y="237"/>
                </a:cubicBezTo>
                <a:cubicBezTo>
                  <a:pt x="144" y="233"/>
                  <a:pt x="161" y="229"/>
                  <a:pt x="177" y="225"/>
                </a:cubicBezTo>
                <a:cubicBezTo>
                  <a:pt x="200" y="221"/>
                  <a:pt x="222" y="217"/>
                  <a:pt x="245" y="213"/>
                </a:cubicBezTo>
                <a:cubicBezTo>
                  <a:pt x="247" y="212"/>
                  <a:pt x="249" y="212"/>
                  <a:pt x="251" y="213"/>
                </a:cubicBezTo>
                <a:cubicBezTo>
                  <a:pt x="251" y="213"/>
                  <a:pt x="252" y="214"/>
                  <a:pt x="252" y="214"/>
                </a:cubicBezTo>
                <a:cubicBezTo>
                  <a:pt x="252" y="215"/>
                  <a:pt x="252" y="217"/>
                  <a:pt x="251" y="217"/>
                </a:cubicBezTo>
                <a:cubicBezTo>
                  <a:pt x="248" y="218"/>
                  <a:pt x="244" y="219"/>
                  <a:pt x="241" y="220"/>
                </a:cubicBezTo>
                <a:cubicBezTo>
                  <a:pt x="228" y="222"/>
                  <a:pt x="215" y="224"/>
                  <a:pt x="202" y="227"/>
                </a:cubicBezTo>
                <a:cubicBezTo>
                  <a:pt x="176" y="232"/>
                  <a:pt x="150" y="239"/>
                  <a:pt x="124" y="245"/>
                </a:cubicBezTo>
                <a:cubicBezTo>
                  <a:pt x="121" y="245"/>
                  <a:pt x="118" y="245"/>
                  <a:pt x="111" y="246"/>
                </a:cubicBezTo>
                <a:close/>
                <a:moveTo>
                  <a:pt x="299" y="167"/>
                </a:moveTo>
                <a:cubicBezTo>
                  <a:pt x="295" y="169"/>
                  <a:pt x="291" y="171"/>
                  <a:pt x="287" y="173"/>
                </a:cubicBezTo>
                <a:cubicBezTo>
                  <a:pt x="283" y="174"/>
                  <a:pt x="278" y="174"/>
                  <a:pt x="275" y="173"/>
                </a:cubicBezTo>
                <a:cubicBezTo>
                  <a:pt x="268" y="171"/>
                  <a:pt x="265" y="164"/>
                  <a:pt x="268" y="157"/>
                </a:cubicBezTo>
                <a:cubicBezTo>
                  <a:pt x="277" y="144"/>
                  <a:pt x="289" y="137"/>
                  <a:pt x="304" y="134"/>
                </a:cubicBezTo>
                <a:cubicBezTo>
                  <a:pt x="306" y="133"/>
                  <a:pt x="309" y="133"/>
                  <a:pt x="311" y="134"/>
                </a:cubicBezTo>
                <a:cubicBezTo>
                  <a:pt x="316" y="135"/>
                  <a:pt x="318" y="140"/>
                  <a:pt x="316" y="144"/>
                </a:cubicBezTo>
                <a:cubicBezTo>
                  <a:pt x="316" y="146"/>
                  <a:pt x="315" y="147"/>
                  <a:pt x="314" y="149"/>
                </a:cubicBezTo>
                <a:cubicBezTo>
                  <a:pt x="310" y="157"/>
                  <a:pt x="306" y="165"/>
                  <a:pt x="313" y="174"/>
                </a:cubicBezTo>
                <a:cubicBezTo>
                  <a:pt x="313" y="174"/>
                  <a:pt x="313" y="176"/>
                  <a:pt x="312" y="176"/>
                </a:cubicBezTo>
                <a:cubicBezTo>
                  <a:pt x="311" y="177"/>
                  <a:pt x="309" y="178"/>
                  <a:pt x="308" y="177"/>
                </a:cubicBezTo>
                <a:cubicBezTo>
                  <a:pt x="305" y="174"/>
                  <a:pt x="303" y="170"/>
                  <a:pt x="299" y="167"/>
                </a:cubicBezTo>
                <a:close/>
                <a:moveTo>
                  <a:pt x="303" y="143"/>
                </a:moveTo>
                <a:cubicBezTo>
                  <a:pt x="303" y="141"/>
                  <a:pt x="301" y="139"/>
                  <a:pt x="298" y="140"/>
                </a:cubicBezTo>
                <a:cubicBezTo>
                  <a:pt x="289" y="143"/>
                  <a:pt x="282" y="148"/>
                  <a:pt x="276" y="155"/>
                </a:cubicBezTo>
                <a:cubicBezTo>
                  <a:pt x="274" y="158"/>
                  <a:pt x="273" y="161"/>
                  <a:pt x="275" y="164"/>
                </a:cubicBezTo>
                <a:cubicBezTo>
                  <a:pt x="276" y="167"/>
                  <a:pt x="279" y="167"/>
                  <a:pt x="282" y="167"/>
                </a:cubicBezTo>
                <a:cubicBezTo>
                  <a:pt x="294" y="166"/>
                  <a:pt x="303" y="155"/>
                  <a:pt x="303" y="143"/>
                </a:cubicBezTo>
                <a:close/>
                <a:moveTo>
                  <a:pt x="207" y="103"/>
                </a:moveTo>
                <a:cubicBezTo>
                  <a:pt x="202" y="113"/>
                  <a:pt x="203" y="123"/>
                  <a:pt x="203" y="133"/>
                </a:cubicBezTo>
                <a:cubicBezTo>
                  <a:pt x="203" y="134"/>
                  <a:pt x="202" y="135"/>
                  <a:pt x="203" y="136"/>
                </a:cubicBezTo>
                <a:cubicBezTo>
                  <a:pt x="204" y="140"/>
                  <a:pt x="207" y="144"/>
                  <a:pt x="207" y="148"/>
                </a:cubicBezTo>
                <a:cubicBezTo>
                  <a:pt x="207" y="152"/>
                  <a:pt x="204" y="157"/>
                  <a:pt x="203" y="161"/>
                </a:cubicBezTo>
                <a:cubicBezTo>
                  <a:pt x="203" y="163"/>
                  <a:pt x="205" y="165"/>
                  <a:pt x="206" y="168"/>
                </a:cubicBezTo>
                <a:cubicBezTo>
                  <a:pt x="207" y="169"/>
                  <a:pt x="208" y="172"/>
                  <a:pt x="206" y="173"/>
                </a:cubicBezTo>
                <a:cubicBezTo>
                  <a:pt x="204" y="173"/>
                  <a:pt x="202" y="173"/>
                  <a:pt x="200" y="172"/>
                </a:cubicBezTo>
                <a:cubicBezTo>
                  <a:pt x="199" y="172"/>
                  <a:pt x="198" y="170"/>
                  <a:pt x="197" y="169"/>
                </a:cubicBezTo>
                <a:cubicBezTo>
                  <a:pt x="195" y="167"/>
                  <a:pt x="193" y="167"/>
                  <a:pt x="190" y="168"/>
                </a:cubicBezTo>
                <a:cubicBezTo>
                  <a:pt x="186" y="170"/>
                  <a:pt x="181" y="172"/>
                  <a:pt x="176" y="174"/>
                </a:cubicBezTo>
                <a:cubicBezTo>
                  <a:pt x="171" y="175"/>
                  <a:pt x="166" y="174"/>
                  <a:pt x="163" y="170"/>
                </a:cubicBezTo>
                <a:cubicBezTo>
                  <a:pt x="159" y="165"/>
                  <a:pt x="159" y="160"/>
                  <a:pt x="161" y="155"/>
                </a:cubicBezTo>
                <a:cubicBezTo>
                  <a:pt x="163" y="150"/>
                  <a:pt x="167" y="146"/>
                  <a:pt x="172" y="143"/>
                </a:cubicBezTo>
                <a:cubicBezTo>
                  <a:pt x="177" y="140"/>
                  <a:pt x="183" y="138"/>
                  <a:pt x="189" y="135"/>
                </a:cubicBezTo>
                <a:cubicBezTo>
                  <a:pt x="195" y="133"/>
                  <a:pt x="195" y="133"/>
                  <a:pt x="196" y="127"/>
                </a:cubicBezTo>
                <a:cubicBezTo>
                  <a:pt x="197" y="121"/>
                  <a:pt x="197" y="116"/>
                  <a:pt x="199" y="111"/>
                </a:cubicBezTo>
                <a:cubicBezTo>
                  <a:pt x="200" y="107"/>
                  <a:pt x="202" y="105"/>
                  <a:pt x="204" y="102"/>
                </a:cubicBezTo>
                <a:cubicBezTo>
                  <a:pt x="205" y="102"/>
                  <a:pt x="206" y="103"/>
                  <a:pt x="207" y="103"/>
                </a:cubicBezTo>
                <a:close/>
                <a:moveTo>
                  <a:pt x="195" y="154"/>
                </a:moveTo>
                <a:cubicBezTo>
                  <a:pt x="195" y="148"/>
                  <a:pt x="189" y="142"/>
                  <a:pt x="185" y="143"/>
                </a:cubicBezTo>
                <a:cubicBezTo>
                  <a:pt x="177" y="145"/>
                  <a:pt x="171" y="149"/>
                  <a:pt x="167" y="157"/>
                </a:cubicBezTo>
                <a:cubicBezTo>
                  <a:pt x="165" y="162"/>
                  <a:pt x="169" y="168"/>
                  <a:pt x="174" y="167"/>
                </a:cubicBezTo>
                <a:cubicBezTo>
                  <a:pt x="181" y="167"/>
                  <a:pt x="187" y="164"/>
                  <a:pt x="191" y="159"/>
                </a:cubicBezTo>
                <a:cubicBezTo>
                  <a:pt x="193" y="158"/>
                  <a:pt x="194" y="155"/>
                  <a:pt x="195" y="154"/>
                </a:cubicBezTo>
                <a:close/>
                <a:moveTo>
                  <a:pt x="289" y="195"/>
                </a:moveTo>
                <a:cubicBezTo>
                  <a:pt x="289" y="196"/>
                  <a:pt x="288" y="197"/>
                  <a:pt x="288" y="197"/>
                </a:cubicBezTo>
                <a:cubicBezTo>
                  <a:pt x="286" y="198"/>
                  <a:pt x="284" y="199"/>
                  <a:pt x="282" y="199"/>
                </a:cubicBezTo>
                <a:cubicBezTo>
                  <a:pt x="257" y="202"/>
                  <a:pt x="231" y="206"/>
                  <a:pt x="206" y="208"/>
                </a:cubicBezTo>
                <a:cubicBezTo>
                  <a:pt x="171" y="211"/>
                  <a:pt x="137" y="216"/>
                  <a:pt x="104" y="225"/>
                </a:cubicBezTo>
                <a:cubicBezTo>
                  <a:pt x="102" y="225"/>
                  <a:pt x="100" y="225"/>
                  <a:pt x="98" y="224"/>
                </a:cubicBezTo>
                <a:cubicBezTo>
                  <a:pt x="98" y="224"/>
                  <a:pt x="98" y="224"/>
                  <a:pt x="98" y="223"/>
                </a:cubicBezTo>
                <a:cubicBezTo>
                  <a:pt x="97" y="223"/>
                  <a:pt x="97" y="222"/>
                  <a:pt x="98" y="222"/>
                </a:cubicBezTo>
                <a:cubicBezTo>
                  <a:pt x="99" y="221"/>
                  <a:pt x="101" y="219"/>
                  <a:pt x="103" y="219"/>
                </a:cubicBezTo>
                <a:cubicBezTo>
                  <a:pt x="123" y="215"/>
                  <a:pt x="143" y="209"/>
                  <a:pt x="164" y="206"/>
                </a:cubicBezTo>
                <a:cubicBezTo>
                  <a:pt x="202" y="201"/>
                  <a:pt x="241" y="197"/>
                  <a:pt x="279" y="193"/>
                </a:cubicBezTo>
                <a:cubicBezTo>
                  <a:pt x="282" y="193"/>
                  <a:pt x="285" y="193"/>
                  <a:pt x="287" y="193"/>
                </a:cubicBezTo>
                <a:cubicBezTo>
                  <a:pt x="288" y="193"/>
                  <a:pt x="288" y="194"/>
                  <a:pt x="289" y="195"/>
                </a:cubicBezTo>
                <a:close/>
                <a:moveTo>
                  <a:pt x="244" y="65"/>
                </a:moveTo>
                <a:cubicBezTo>
                  <a:pt x="244" y="65"/>
                  <a:pt x="244" y="65"/>
                  <a:pt x="244" y="65"/>
                </a:cubicBezTo>
                <a:cubicBezTo>
                  <a:pt x="223" y="65"/>
                  <a:pt x="202" y="65"/>
                  <a:pt x="181" y="65"/>
                </a:cubicBezTo>
                <a:cubicBezTo>
                  <a:pt x="165" y="66"/>
                  <a:pt x="148" y="66"/>
                  <a:pt x="131" y="67"/>
                </a:cubicBezTo>
                <a:cubicBezTo>
                  <a:pt x="117" y="68"/>
                  <a:pt x="103" y="70"/>
                  <a:pt x="89" y="73"/>
                </a:cubicBezTo>
                <a:cubicBezTo>
                  <a:pt x="79" y="74"/>
                  <a:pt x="68" y="77"/>
                  <a:pt x="58" y="80"/>
                </a:cubicBezTo>
                <a:cubicBezTo>
                  <a:pt x="48" y="83"/>
                  <a:pt x="41" y="89"/>
                  <a:pt x="35" y="98"/>
                </a:cubicBezTo>
                <a:cubicBezTo>
                  <a:pt x="24" y="113"/>
                  <a:pt x="18" y="130"/>
                  <a:pt x="13" y="148"/>
                </a:cubicBezTo>
                <a:cubicBezTo>
                  <a:pt x="5" y="176"/>
                  <a:pt x="7" y="204"/>
                  <a:pt x="9" y="233"/>
                </a:cubicBezTo>
                <a:cubicBezTo>
                  <a:pt x="10" y="245"/>
                  <a:pt x="15" y="258"/>
                  <a:pt x="24" y="267"/>
                </a:cubicBezTo>
                <a:cubicBezTo>
                  <a:pt x="41" y="285"/>
                  <a:pt x="63" y="291"/>
                  <a:pt x="87" y="289"/>
                </a:cubicBezTo>
                <a:cubicBezTo>
                  <a:pt x="105" y="288"/>
                  <a:pt x="122" y="285"/>
                  <a:pt x="139" y="283"/>
                </a:cubicBezTo>
                <a:cubicBezTo>
                  <a:pt x="169" y="280"/>
                  <a:pt x="200" y="274"/>
                  <a:pt x="230" y="266"/>
                </a:cubicBezTo>
                <a:cubicBezTo>
                  <a:pt x="245" y="262"/>
                  <a:pt x="260" y="258"/>
                  <a:pt x="275" y="254"/>
                </a:cubicBezTo>
                <a:cubicBezTo>
                  <a:pt x="301" y="246"/>
                  <a:pt x="328" y="242"/>
                  <a:pt x="353" y="232"/>
                </a:cubicBezTo>
                <a:cubicBezTo>
                  <a:pt x="355" y="231"/>
                  <a:pt x="359" y="231"/>
                  <a:pt x="362" y="231"/>
                </a:cubicBezTo>
                <a:cubicBezTo>
                  <a:pt x="367" y="232"/>
                  <a:pt x="368" y="234"/>
                  <a:pt x="368" y="240"/>
                </a:cubicBezTo>
                <a:cubicBezTo>
                  <a:pt x="366" y="255"/>
                  <a:pt x="365" y="270"/>
                  <a:pt x="363" y="285"/>
                </a:cubicBezTo>
                <a:cubicBezTo>
                  <a:pt x="363" y="289"/>
                  <a:pt x="362" y="293"/>
                  <a:pt x="363" y="297"/>
                </a:cubicBezTo>
                <a:cubicBezTo>
                  <a:pt x="364" y="308"/>
                  <a:pt x="377" y="317"/>
                  <a:pt x="387" y="312"/>
                </a:cubicBezTo>
                <a:cubicBezTo>
                  <a:pt x="389" y="312"/>
                  <a:pt x="391" y="311"/>
                  <a:pt x="393" y="310"/>
                </a:cubicBezTo>
                <a:cubicBezTo>
                  <a:pt x="414" y="300"/>
                  <a:pt x="434" y="290"/>
                  <a:pt x="452" y="276"/>
                </a:cubicBezTo>
                <a:cubicBezTo>
                  <a:pt x="481" y="256"/>
                  <a:pt x="509" y="235"/>
                  <a:pt x="539" y="217"/>
                </a:cubicBezTo>
                <a:cubicBezTo>
                  <a:pt x="553" y="209"/>
                  <a:pt x="565" y="199"/>
                  <a:pt x="578" y="190"/>
                </a:cubicBezTo>
                <a:cubicBezTo>
                  <a:pt x="583" y="186"/>
                  <a:pt x="588" y="182"/>
                  <a:pt x="593" y="178"/>
                </a:cubicBezTo>
                <a:cubicBezTo>
                  <a:pt x="609" y="167"/>
                  <a:pt x="623" y="155"/>
                  <a:pt x="636" y="141"/>
                </a:cubicBezTo>
                <a:cubicBezTo>
                  <a:pt x="639" y="138"/>
                  <a:pt x="642" y="134"/>
                  <a:pt x="645" y="129"/>
                </a:cubicBezTo>
                <a:cubicBezTo>
                  <a:pt x="649" y="123"/>
                  <a:pt x="647" y="115"/>
                  <a:pt x="642" y="110"/>
                </a:cubicBezTo>
                <a:cubicBezTo>
                  <a:pt x="638" y="107"/>
                  <a:pt x="634" y="105"/>
                  <a:pt x="630" y="103"/>
                </a:cubicBezTo>
                <a:cubicBezTo>
                  <a:pt x="601" y="87"/>
                  <a:pt x="573" y="70"/>
                  <a:pt x="542" y="59"/>
                </a:cubicBezTo>
                <a:cubicBezTo>
                  <a:pt x="533" y="56"/>
                  <a:pt x="524" y="53"/>
                  <a:pt x="515" y="49"/>
                </a:cubicBezTo>
                <a:cubicBezTo>
                  <a:pt x="484" y="34"/>
                  <a:pt x="451" y="25"/>
                  <a:pt x="419" y="14"/>
                </a:cubicBezTo>
                <a:cubicBezTo>
                  <a:pt x="411" y="11"/>
                  <a:pt x="402" y="10"/>
                  <a:pt x="394" y="11"/>
                </a:cubicBezTo>
                <a:cubicBezTo>
                  <a:pt x="383" y="12"/>
                  <a:pt x="376" y="18"/>
                  <a:pt x="370" y="26"/>
                </a:cubicBezTo>
                <a:cubicBezTo>
                  <a:pt x="366" y="34"/>
                  <a:pt x="362" y="42"/>
                  <a:pt x="361" y="52"/>
                </a:cubicBezTo>
                <a:cubicBezTo>
                  <a:pt x="360" y="56"/>
                  <a:pt x="359" y="60"/>
                  <a:pt x="358" y="63"/>
                </a:cubicBezTo>
                <a:cubicBezTo>
                  <a:pt x="357" y="67"/>
                  <a:pt x="355" y="69"/>
                  <a:pt x="352" y="68"/>
                </a:cubicBezTo>
                <a:cubicBezTo>
                  <a:pt x="341" y="68"/>
                  <a:pt x="331" y="68"/>
                  <a:pt x="321" y="68"/>
                </a:cubicBezTo>
                <a:cubicBezTo>
                  <a:pt x="295" y="67"/>
                  <a:pt x="270" y="66"/>
                  <a:pt x="244" y="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HappyZcool-2016" panose="02010600030101010101" pitchFamily="2" charset="-122"/>
              <a:ea typeface="HappyZcool-2016" panose="02010600030101010101" pitchFamily="2" charset="-122"/>
              <a:sym typeface="HappyZcool-2016" panose="0201060003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F7EF7B3-A81D-4464-A577-FD93CCEF2297}"/>
              </a:ext>
            </a:extLst>
          </p:cNvPr>
          <p:cNvSpPr txBox="1"/>
          <p:nvPr/>
        </p:nvSpPr>
        <p:spPr>
          <a:xfrm>
            <a:off x="1866315" y="270357"/>
            <a:ext cx="5053100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2800" dirty="0">
                <a:solidFill>
                  <a:schemeClr val="accent2"/>
                </a:solidFill>
                <a:latin typeface="中国式手写风" panose="02000500000000000000" pitchFamily="2" charset="-122"/>
                <a:ea typeface="中国式手写风" panose="02000500000000000000" pitchFamily="2" charset="-122"/>
              </a:rPr>
              <a:t>创新简述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6503FE8-0D8B-4F07-8AAE-CE8B5B899246}"/>
              </a:ext>
            </a:extLst>
          </p:cNvPr>
          <p:cNvGrpSpPr/>
          <p:nvPr/>
        </p:nvGrpSpPr>
        <p:grpSpPr>
          <a:xfrm>
            <a:off x="6640594" y="3726678"/>
            <a:ext cx="4726723" cy="948917"/>
            <a:chOff x="5982583" y="874707"/>
            <a:chExt cx="3955981" cy="501435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FD8107E-4D38-4E7D-AD9D-CB10F76593AA}"/>
                </a:ext>
              </a:extLst>
            </p:cNvPr>
            <p:cNvSpPr txBox="1"/>
            <p:nvPr/>
          </p:nvSpPr>
          <p:spPr>
            <a:xfrm>
              <a:off x="5982583" y="874707"/>
              <a:ext cx="3955981" cy="30901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3600" b="0">
                  <a:solidFill>
                    <a:srgbClr val="1C75BC"/>
                  </a:solidFill>
                  <a:latin typeface="汉仪趣黑W" panose="00020600040101010101" pitchFamily="18" charset="-122"/>
                  <a:ea typeface="汉仪趣黑W" panose="00020600040101010101" pitchFamily="18" charset="-122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altLang="zh-CN" sz="3200" dirty="0">
                  <a:solidFill>
                    <a:srgbClr val="F4D102"/>
                  </a:solidFill>
                  <a:latin typeface="Consolas" panose="020B0609020204030204" pitchFamily="49" charset="0"/>
                  <a:ea typeface="方正喵呜体" panose="02010600010101010101" pitchFamily="2" charset="-122"/>
                  <a:sym typeface="HappyZcool-2016" panose="02010600030101010101" pitchFamily="2" charset="-122"/>
                </a:rPr>
                <a:t>VR</a:t>
              </a:r>
              <a:r>
                <a:rPr lang="zh-CN" altLang="en-US" sz="3200" dirty="0">
                  <a:solidFill>
                    <a:srgbClr val="F4D102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  <a:sym typeface="HappyZcool-2016" panose="02010600030101010101" pitchFamily="2" charset="-122"/>
                </a:rPr>
                <a:t>输入的特征提取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66E8660-E49D-4C68-B13B-307A55686E33}"/>
                </a:ext>
              </a:extLst>
            </p:cNvPr>
            <p:cNvSpPr txBox="1"/>
            <p:nvPr/>
          </p:nvSpPr>
          <p:spPr>
            <a:xfrm>
              <a:off x="6766791" y="1164713"/>
              <a:ext cx="2934588" cy="21142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3600" b="0">
                  <a:solidFill>
                    <a:srgbClr val="1C75BC"/>
                  </a:solidFill>
                  <a:latin typeface="汉仪趣黑W" panose="00020600040101010101" pitchFamily="18" charset="-122"/>
                  <a:ea typeface="汉仪趣黑W" panose="00020600040101010101" pitchFamily="18" charset="-122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zh-CN" sz="2000" dirty="0">
                  <a:solidFill>
                    <a:schemeClr val="tx2"/>
                  </a:solidFill>
                  <a:latin typeface="Consolas" panose="020B0609020204030204" pitchFamily="49" charset="0"/>
                  <a:ea typeface="方正卡通简体" panose="03000509000000000000" pitchFamily="65" charset="-122"/>
                  <a:sym typeface="HappyZcool-2016" panose="02010600030101010101" pitchFamily="2" charset="-122"/>
                </a:rPr>
                <a:t>VR</a:t>
              </a:r>
              <a:r>
                <a:rPr lang="zh-CN" altLang="en-US" sz="2000" dirty="0">
                  <a:solidFill>
                    <a:schemeClr val="tx2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sym typeface="HappyZcool-2016" panose="02010600030101010101" pitchFamily="2" charset="-122"/>
                </a:rPr>
                <a:t>下的交互与特征提取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393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>
            <a:extLst>
              <a:ext uri="{FF2B5EF4-FFF2-40B4-BE49-F238E27FC236}">
                <a16:creationId xmlns:a16="http://schemas.microsoft.com/office/drawing/2014/main" id="{8DBB694B-7D59-4F1D-8681-19B83882F8B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32912" y="1734403"/>
            <a:ext cx="6126176" cy="3860798"/>
            <a:chOff x="1192" y="654"/>
            <a:chExt cx="5011" cy="315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7C3A334-1BDB-4197-B725-9CD481AF04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2" y="654"/>
              <a:ext cx="5011" cy="3134"/>
            </a:xfrm>
            <a:custGeom>
              <a:avLst/>
              <a:gdLst>
                <a:gd name="T0" fmla="*/ 73 w 1877"/>
                <a:gd name="T1" fmla="*/ 64 h 1172"/>
                <a:gd name="T2" fmla="*/ 1175 w 1877"/>
                <a:gd name="T3" fmla="*/ 77 h 1172"/>
                <a:gd name="T4" fmla="*/ 1762 w 1877"/>
                <a:gd name="T5" fmla="*/ 215 h 1172"/>
                <a:gd name="T6" fmla="*/ 1819 w 1877"/>
                <a:gd name="T7" fmla="*/ 844 h 1172"/>
                <a:gd name="T8" fmla="*/ 1299 w 1877"/>
                <a:gd name="T9" fmla="*/ 909 h 1172"/>
                <a:gd name="T10" fmla="*/ 1429 w 1877"/>
                <a:gd name="T11" fmla="*/ 1172 h 1172"/>
                <a:gd name="T12" fmla="*/ 912 w 1877"/>
                <a:gd name="T13" fmla="*/ 934 h 1172"/>
                <a:gd name="T14" fmla="*/ 281 w 1877"/>
                <a:gd name="T15" fmla="*/ 918 h 1172"/>
                <a:gd name="T16" fmla="*/ 16 w 1877"/>
                <a:gd name="T17" fmla="*/ 599 h 1172"/>
                <a:gd name="T18" fmla="*/ 60 w 1877"/>
                <a:gd name="T19" fmla="*/ 89 h 1172"/>
                <a:gd name="T20" fmla="*/ 73 w 1877"/>
                <a:gd name="T21" fmla="*/ 6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77" h="1172">
                  <a:moveTo>
                    <a:pt x="73" y="64"/>
                  </a:moveTo>
                  <a:cubicBezTo>
                    <a:pt x="375" y="54"/>
                    <a:pt x="836" y="76"/>
                    <a:pt x="1175" y="77"/>
                  </a:cubicBezTo>
                  <a:cubicBezTo>
                    <a:pt x="1406" y="81"/>
                    <a:pt x="1670" y="0"/>
                    <a:pt x="1762" y="215"/>
                  </a:cubicBezTo>
                  <a:cubicBezTo>
                    <a:pt x="1801" y="299"/>
                    <a:pt x="1877" y="769"/>
                    <a:pt x="1819" y="844"/>
                  </a:cubicBezTo>
                  <a:cubicBezTo>
                    <a:pt x="1749" y="955"/>
                    <a:pt x="1408" y="906"/>
                    <a:pt x="1299" y="909"/>
                  </a:cubicBezTo>
                  <a:cubicBezTo>
                    <a:pt x="1338" y="993"/>
                    <a:pt x="1390" y="1076"/>
                    <a:pt x="1429" y="1172"/>
                  </a:cubicBezTo>
                  <a:cubicBezTo>
                    <a:pt x="1221" y="1118"/>
                    <a:pt x="1119" y="963"/>
                    <a:pt x="912" y="934"/>
                  </a:cubicBezTo>
                  <a:cubicBezTo>
                    <a:pt x="718" y="916"/>
                    <a:pt x="488" y="923"/>
                    <a:pt x="281" y="918"/>
                  </a:cubicBezTo>
                  <a:cubicBezTo>
                    <a:pt x="51" y="913"/>
                    <a:pt x="0" y="854"/>
                    <a:pt x="16" y="599"/>
                  </a:cubicBezTo>
                  <a:cubicBezTo>
                    <a:pt x="35" y="429"/>
                    <a:pt x="37" y="264"/>
                    <a:pt x="60" y="89"/>
                  </a:cubicBezTo>
                  <a:lnTo>
                    <a:pt x="73" y="6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529332F-B845-43FE-85A3-67E6893F7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2" y="791"/>
              <a:ext cx="4926" cy="3021"/>
            </a:xfrm>
            <a:custGeom>
              <a:avLst/>
              <a:gdLst>
                <a:gd name="T0" fmla="*/ 698 w 1845"/>
                <a:gd name="T1" fmla="*/ 25 h 1130"/>
                <a:gd name="T2" fmla="*/ 1320 w 1845"/>
                <a:gd name="T3" fmla="*/ 29 h 1130"/>
                <a:gd name="T4" fmla="*/ 1682 w 1845"/>
                <a:gd name="T5" fmla="*/ 76 h 1130"/>
                <a:gd name="T6" fmla="*/ 1769 w 1845"/>
                <a:gd name="T7" fmla="*/ 226 h 1130"/>
                <a:gd name="T8" fmla="*/ 1821 w 1845"/>
                <a:gd name="T9" fmla="*/ 539 h 1130"/>
                <a:gd name="T10" fmla="*/ 1808 w 1845"/>
                <a:gd name="T11" fmla="*/ 787 h 1130"/>
                <a:gd name="T12" fmla="*/ 1529 w 1845"/>
                <a:gd name="T13" fmla="*/ 858 h 1130"/>
                <a:gd name="T14" fmla="*/ 1295 w 1845"/>
                <a:gd name="T15" fmla="*/ 850 h 1130"/>
                <a:gd name="T16" fmla="*/ 1417 w 1845"/>
                <a:gd name="T17" fmla="*/ 1123 h 1130"/>
                <a:gd name="T18" fmla="*/ 1162 w 1845"/>
                <a:gd name="T19" fmla="*/ 980 h 1130"/>
                <a:gd name="T20" fmla="*/ 534 w 1845"/>
                <a:gd name="T21" fmla="*/ 862 h 1130"/>
                <a:gd name="T22" fmla="*/ 204 w 1845"/>
                <a:gd name="T23" fmla="*/ 855 h 1130"/>
                <a:gd name="T24" fmla="*/ 18 w 1845"/>
                <a:gd name="T25" fmla="*/ 609 h 1130"/>
                <a:gd name="T26" fmla="*/ 40 w 1845"/>
                <a:gd name="T27" fmla="*/ 299 h 1130"/>
                <a:gd name="T28" fmla="*/ 63 w 1845"/>
                <a:gd name="T29" fmla="*/ 46 h 1130"/>
                <a:gd name="T30" fmla="*/ 62 w 1845"/>
                <a:gd name="T31" fmla="*/ 9 h 1130"/>
                <a:gd name="T32" fmla="*/ 36 w 1845"/>
                <a:gd name="T33" fmla="*/ 143 h 1130"/>
                <a:gd name="T34" fmla="*/ 7 w 1845"/>
                <a:gd name="T35" fmla="*/ 522 h 1130"/>
                <a:gd name="T36" fmla="*/ 57 w 1845"/>
                <a:gd name="T37" fmla="*/ 819 h 1130"/>
                <a:gd name="T38" fmla="*/ 382 w 1845"/>
                <a:gd name="T39" fmla="*/ 877 h 1130"/>
                <a:gd name="T40" fmla="*/ 751 w 1845"/>
                <a:gd name="T41" fmla="*/ 881 h 1130"/>
                <a:gd name="T42" fmla="*/ 925 w 1845"/>
                <a:gd name="T43" fmla="*/ 894 h 1130"/>
                <a:gd name="T44" fmla="*/ 1423 w 1845"/>
                <a:gd name="T45" fmla="*/ 1128 h 1130"/>
                <a:gd name="T46" fmla="*/ 1302 w 1845"/>
                <a:gd name="T47" fmla="*/ 854 h 1130"/>
                <a:gd name="T48" fmla="*/ 1486 w 1845"/>
                <a:gd name="T49" fmla="*/ 873 h 1130"/>
                <a:gd name="T50" fmla="*/ 1833 w 1845"/>
                <a:gd name="T51" fmla="*/ 774 h 1130"/>
                <a:gd name="T52" fmla="*/ 1842 w 1845"/>
                <a:gd name="T53" fmla="*/ 605 h 1130"/>
                <a:gd name="T54" fmla="*/ 1778 w 1845"/>
                <a:gd name="T55" fmla="*/ 197 h 1130"/>
                <a:gd name="T56" fmla="*/ 1434 w 1845"/>
                <a:gd name="T57" fmla="*/ 7 h 1130"/>
                <a:gd name="T58" fmla="*/ 1159 w 1845"/>
                <a:gd name="T59" fmla="*/ 18 h 1130"/>
                <a:gd name="T60" fmla="*/ 185 w 1845"/>
                <a:gd name="T61" fmla="*/ 3 h 1130"/>
                <a:gd name="T62" fmla="*/ 69 w 1845"/>
                <a:gd name="T63" fmla="*/ 21 h 1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45" h="1130">
                  <a:moveTo>
                    <a:pt x="69" y="21"/>
                  </a:moveTo>
                  <a:cubicBezTo>
                    <a:pt x="278" y="14"/>
                    <a:pt x="488" y="21"/>
                    <a:pt x="698" y="25"/>
                  </a:cubicBezTo>
                  <a:cubicBezTo>
                    <a:pt x="809" y="28"/>
                    <a:pt x="919" y="31"/>
                    <a:pt x="1030" y="32"/>
                  </a:cubicBezTo>
                  <a:cubicBezTo>
                    <a:pt x="1127" y="34"/>
                    <a:pt x="1223" y="35"/>
                    <a:pt x="1320" y="29"/>
                  </a:cubicBezTo>
                  <a:cubicBezTo>
                    <a:pt x="1405" y="23"/>
                    <a:pt x="1494" y="15"/>
                    <a:pt x="1579" y="32"/>
                  </a:cubicBezTo>
                  <a:cubicBezTo>
                    <a:pt x="1616" y="40"/>
                    <a:pt x="1651" y="54"/>
                    <a:pt x="1682" y="76"/>
                  </a:cubicBezTo>
                  <a:cubicBezTo>
                    <a:pt x="1714" y="100"/>
                    <a:pt x="1735" y="134"/>
                    <a:pt x="1751" y="170"/>
                  </a:cubicBezTo>
                  <a:cubicBezTo>
                    <a:pt x="1759" y="186"/>
                    <a:pt x="1764" y="208"/>
                    <a:pt x="1769" y="226"/>
                  </a:cubicBezTo>
                  <a:cubicBezTo>
                    <a:pt x="1777" y="256"/>
                    <a:pt x="1783" y="286"/>
                    <a:pt x="1789" y="316"/>
                  </a:cubicBezTo>
                  <a:cubicBezTo>
                    <a:pt x="1803" y="390"/>
                    <a:pt x="1814" y="464"/>
                    <a:pt x="1821" y="539"/>
                  </a:cubicBezTo>
                  <a:cubicBezTo>
                    <a:pt x="1827" y="604"/>
                    <a:pt x="1832" y="670"/>
                    <a:pt x="1824" y="735"/>
                  </a:cubicBezTo>
                  <a:cubicBezTo>
                    <a:pt x="1822" y="752"/>
                    <a:pt x="1819" y="773"/>
                    <a:pt x="1808" y="787"/>
                  </a:cubicBezTo>
                  <a:cubicBezTo>
                    <a:pt x="1793" y="809"/>
                    <a:pt x="1772" y="823"/>
                    <a:pt x="1747" y="832"/>
                  </a:cubicBezTo>
                  <a:cubicBezTo>
                    <a:pt x="1679" y="858"/>
                    <a:pt x="1601" y="859"/>
                    <a:pt x="1529" y="858"/>
                  </a:cubicBezTo>
                  <a:cubicBezTo>
                    <a:pt x="1459" y="857"/>
                    <a:pt x="1390" y="851"/>
                    <a:pt x="1320" y="850"/>
                  </a:cubicBezTo>
                  <a:cubicBezTo>
                    <a:pt x="1312" y="850"/>
                    <a:pt x="1304" y="850"/>
                    <a:pt x="1295" y="850"/>
                  </a:cubicBezTo>
                  <a:cubicBezTo>
                    <a:pt x="1289" y="850"/>
                    <a:pt x="1286" y="857"/>
                    <a:pt x="1288" y="862"/>
                  </a:cubicBezTo>
                  <a:cubicBezTo>
                    <a:pt x="1330" y="950"/>
                    <a:pt x="1380" y="1033"/>
                    <a:pt x="1417" y="1123"/>
                  </a:cubicBezTo>
                  <a:cubicBezTo>
                    <a:pt x="1421" y="1119"/>
                    <a:pt x="1424" y="1116"/>
                    <a:pt x="1427" y="1113"/>
                  </a:cubicBezTo>
                  <a:cubicBezTo>
                    <a:pt x="1330" y="1087"/>
                    <a:pt x="1246" y="1034"/>
                    <a:pt x="1162" y="980"/>
                  </a:cubicBezTo>
                  <a:cubicBezTo>
                    <a:pt x="1080" y="929"/>
                    <a:pt x="993" y="882"/>
                    <a:pt x="895" y="874"/>
                  </a:cubicBezTo>
                  <a:cubicBezTo>
                    <a:pt x="775" y="863"/>
                    <a:pt x="654" y="862"/>
                    <a:pt x="534" y="862"/>
                  </a:cubicBezTo>
                  <a:cubicBezTo>
                    <a:pt x="472" y="861"/>
                    <a:pt x="411" y="861"/>
                    <a:pt x="349" y="860"/>
                  </a:cubicBezTo>
                  <a:cubicBezTo>
                    <a:pt x="301" y="860"/>
                    <a:pt x="252" y="860"/>
                    <a:pt x="204" y="855"/>
                  </a:cubicBezTo>
                  <a:cubicBezTo>
                    <a:pt x="151" y="850"/>
                    <a:pt x="89" y="837"/>
                    <a:pt x="55" y="792"/>
                  </a:cubicBezTo>
                  <a:cubicBezTo>
                    <a:pt x="17" y="742"/>
                    <a:pt x="17" y="669"/>
                    <a:pt x="18" y="609"/>
                  </a:cubicBezTo>
                  <a:cubicBezTo>
                    <a:pt x="19" y="561"/>
                    <a:pt x="24" y="513"/>
                    <a:pt x="28" y="465"/>
                  </a:cubicBezTo>
                  <a:cubicBezTo>
                    <a:pt x="33" y="409"/>
                    <a:pt x="37" y="354"/>
                    <a:pt x="40" y="299"/>
                  </a:cubicBezTo>
                  <a:cubicBezTo>
                    <a:pt x="44" y="243"/>
                    <a:pt x="48" y="187"/>
                    <a:pt x="54" y="131"/>
                  </a:cubicBezTo>
                  <a:cubicBezTo>
                    <a:pt x="57" y="103"/>
                    <a:pt x="60" y="74"/>
                    <a:pt x="63" y="46"/>
                  </a:cubicBezTo>
                  <a:cubicBezTo>
                    <a:pt x="65" y="36"/>
                    <a:pt x="71" y="26"/>
                    <a:pt x="76" y="17"/>
                  </a:cubicBezTo>
                  <a:cubicBezTo>
                    <a:pt x="80" y="8"/>
                    <a:pt x="66" y="0"/>
                    <a:pt x="62" y="9"/>
                  </a:cubicBezTo>
                  <a:cubicBezTo>
                    <a:pt x="56" y="21"/>
                    <a:pt x="49" y="32"/>
                    <a:pt x="47" y="46"/>
                  </a:cubicBezTo>
                  <a:cubicBezTo>
                    <a:pt x="43" y="78"/>
                    <a:pt x="40" y="110"/>
                    <a:pt x="36" y="143"/>
                  </a:cubicBezTo>
                  <a:cubicBezTo>
                    <a:pt x="30" y="206"/>
                    <a:pt x="26" y="269"/>
                    <a:pt x="22" y="333"/>
                  </a:cubicBezTo>
                  <a:cubicBezTo>
                    <a:pt x="18" y="396"/>
                    <a:pt x="13" y="459"/>
                    <a:pt x="7" y="522"/>
                  </a:cubicBezTo>
                  <a:cubicBezTo>
                    <a:pt x="2" y="568"/>
                    <a:pt x="0" y="614"/>
                    <a:pt x="2" y="660"/>
                  </a:cubicBezTo>
                  <a:cubicBezTo>
                    <a:pt x="5" y="716"/>
                    <a:pt x="15" y="778"/>
                    <a:pt x="57" y="819"/>
                  </a:cubicBezTo>
                  <a:cubicBezTo>
                    <a:pt x="101" y="860"/>
                    <a:pt x="167" y="869"/>
                    <a:pt x="225" y="873"/>
                  </a:cubicBezTo>
                  <a:cubicBezTo>
                    <a:pt x="277" y="877"/>
                    <a:pt x="330" y="876"/>
                    <a:pt x="382" y="877"/>
                  </a:cubicBezTo>
                  <a:cubicBezTo>
                    <a:pt x="444" y="877"/>
                    <a:pt x="506" y="878"/>
                    <a:pt x="567" y="878"/>
                  </a:cubicBezTo>
                  <a:cubicBezTo>
                    <a:pt x="629" y="878"/>
                    <a:pt x="690" y="879"/>
                    <a:pt x="751" y="881"/>
                  </a:cubicBezTo>
                  <a:cubicBezTo>
                    <a:pt x="781" y="882"/>
                    <a:pt x="810" y="884"/>
                    <a:pt x="840" y="886"/>
                  </a:cubicBezTo>
                  <a:cubicBezTo>
                    <a:pt x="868" y="887"/>
                    <a:pt x="897" y="889"/>
                    <a:pt x="925" y="894"/>
                  </a:cubicBezTo>
                  <a:cubicBezTo>
                    <a:pt x="1015" y="910"/>
                    <a:pt x="1094" y="956"/>
                    <a:pt x="1171" y="1005"/>
                  </a:cubicBezTo>
                  <a:cubicBezTo>
                    <a:pt x="1250" y="1056"/>
                    <a:pt x="1331" y="1104"/>
                    <a:pt x="1423" y="1128"/>
                  </a:cubicBezTo>
                  <a:cubicBezTo>
                    <a:pt x="1428" y="1130"/>
                    <a:pt x="1435" y="1124"/>
                    <a:pt x="1433" y="1118"/>
                  </a:cubicBezTo>
                  <a:cubicBezTo>
                    <a:pt x="1395" y="1027"/>
                    <a:pt x="1344" y="943"/>
                    <a:pt x="1302" y="854"/>
                  </a:cubicBezTo>
                  <a:cubicBezTo>
                    <a:pt x="1300" y="858"/>
                    <a:pt x="1298" y="862"/>
                    <a:pt x="1295" y="866"/>
                  </a:cubicBezTo>
                  <a:cubicBezTo>
                    <a:pt x="1359" y="864"/>
                    <a:pt x="1423" y="871"/>
                    <a:pt x="1486" y="873"/>
                  </a:cubicBezTo>
                  <a:cubicBezTo>
                    <a:pt x="1562" y="876"/>
                    <a:pt x="1640" y="876"/>
                    <a:pt x="1715" y="859"/>
                  </a:cubicBezTo>
                  <a:cubicBezTo>
                    <a:pt x="1763" y="848"/>
                    <a:pt x="1816" y="825"/>
                    <a:pt x="1833" y="774"/>
                  </a:cubicBezTo>
                  <a:cubicBezTo>
                    <a:pt x="1840" y="751"/>
                    <a:pt x="1842" y="726"/>
                    <a:pt x="1843" y="703"/>
                  </a:cubicBezTo>
                  <a:cubicBezTo>
                    <a:pt x="1845" y="670"/>
                    <a:pt x="1844" y="638"/>
                    <a:pt x="1842" y="605"/>
                  </a:cubicBezTo>
                  <a:cubicBezTo>
                    <a:pt x="1838" y="530"/>
                    <a:pt x="1828" y="454"/>
                    <a:pt x="1816" y="380"/>
                  </a:cubicBezTo>
                  <a:cubicBezTo>
                    <a:pt x="1806" y="318"/>
                    <a:pt x="1795" y="257"/>
                    <a:pt x="1778" y="197"/>
                  </a:cubicBezTo>
                  <a:cubicBezTo>
                    <a:pt x="1760" y="135"/>
                    <a:pt x="1724" y="80"/>
                    <a:pt x="1668" y="48"/>
                  </a:cubicBezTo>
                  <a:cubicBezTo>
                    <a:pt x="1598" y="7"/>
                    <a:pt x="1512" y="5"/>
                    <a:pt x="1434" y="7"/>
                  </a:cubicBezTo>
                  <a:cubicBezTo>
                    <a:pt x="1388" y="8"/>
                    <a:pt x="1343" y="11"/>
                    <a:pt x="1298" y="14"/>
                  </a:cubicBezTo>
                  <a:cubicBezTo>
                    <a:pt x="1252" y="17"/>
                    <a:pt x="1206" y="18"/>
                    <a:pt x="1159" y="18"/>
                  </a:cubicBezTo>
                  <a:cubicBezTo>
                    <a:pt x="1053" y="17"/>
                    <a:pt x="946" y="15"/>
                    <a:pt x="840" y="13"/>
                  </a:cubicBezTo>
                  <a:cubicBezTo>
                    <a:pt x="622" y="8"/>
                    <a:pt x="404" y="1"/>
                    <a:pt x="185" y="3"/>
                  </a:cubicBezTo>
                  <a:cubicBezTo>
                    <a:pt x="147" y="3"/>
                    <a:pt x="108" y="4"/>
                    <a:pt x="69" y="5"/>
                  </a:cubicBezTo>
                  <a:cubicBezTo>
                    <a:pt x="58" y="5"/>
                    <a:pt x="58" y="21"/>
                    <a:pt x="69" y="2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2178D7EA-4A99-4295-88ED-970CC296DBFA}"/>
              </a:ext>
            </a:extLst>
          </p:cNvPr>
          <p:cNvSpPr txBox="1"/>
          <p:nvPr/>
        </p:nvSpPr>
        <p:spPr>
          <a:xfrm>
            <a:off x="2742671" y="2356887"/>
            <a:ext cx="6479866" cy="163121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6000" dirty="0">
                <a:solidFill>
                  <a:schemeClr val="accent2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sym typeface="HappyZcool-2016" panose="02010600030101010101" pitchFamily="2" charset="-122"/>
              </a:rPr>
              <a:t>第</a:t>
            </a:r>
            <a:r>
              <a:rPr lang="en-US" altLang="zh-CN" sz="6000" dirty="0">
                <a:solidFill>
                  <a:schemeClr val="accent2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sym typeface="HappyZcool-2016" panose="02010600030101010101" pitchFamily="2" charset="-122"/>
              </a:rPr>
              <a:t>2</a:t>
            </a:r>
            <a:r>
              <a:rPr lang="zh-CN" altLang="en-US" sz="6000" dirty="0">
                <a:solidFill>
                  <a:schemeClr val="accent2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sym typeface="HappyZcool-2016" panose="02010600030101010101" pitchFamily="2" charset="-122"/>
              </a:rPr>
              <a:t>章</a:t>
            </a:r>
            <a:endParaRPr lang="en-US" altLang="zh-CN" sz="6000" dirty="0">
              <a:solidFill>
                <a:schemeClr val="accent2"/>
              </a:solidFill>
              <a:latin typeface="方正卡通简体" panose="03000509000000000000" pitchFamily="65" charset="-122"/>
              <a:ea typeface="方正卡通简体" panose="03000509000000000000" pitchFamily="65" charset="-122"/>
              <a:sym typeface="HappyZcool-2016" panose="02010600030101010101" pitchFamily="2" charset="-122"/>
            </a:endParaRPr>
          </a:p>
          <a:p>
            <a:pPr algn="ctr">
              <a:lnSpc>
                <a:spcPct val="100000"/>
              </a:lnSpc>
            </a:pPr>
            <a:r>
              <a:rPr lang="en-US" altLang="zh-CN" sz="4000" dirty="0">
                <a:solidFill>
                  <a:schemeClr val="accent2"/>
                </a:solidFill>
                <a:latin typeface="Consolas" panose="020B0609020204030204" pitchFamily="49" charset="0"/>
                <a:ea typeface="方正卡通简体" panose="03000509000000000000" pitchFamily="65" charset="-122"/>
                <a:sym typeface="HappyZcool-2016" panose="02010600030101010101" pitchFamily="2" charset="-122"/>
              </a:rPr>
              <a:t>VR</a:t>
            </a:r>
            <a:r>
              <a:rPr lang="zh-CN" altLang="en-US" sz="4000" dirty="0">
                <a:solidFill>
                  <a:schemeClr val="accent2"/>
                </a:solidFill>
                <a:latin typeface="Consolas" panose="020B0609020204030204" pitchFamily="49" charset="0"/>
                <a:ea typeface="方正卡通简体" panose="03000509000000000000" pitchFamily="65" charset="-122"/>
                <a:sym typeface="HappyZcool-2016" panose="02010600030101010101" pitchFamily="2" charset="-122"/>
              </a:rPr>
              <a:t>模块</a:t>
            </a:r>
            <a:r>
              <a:rPr lang="zh-CN" altLang="en-US" sz="4000" dirty="0">
                <a:solidFill>
                  <a:schemeClr val="accent2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sym typeface="HappyZcool-2016" panose="02010600030101010101" pitchFamily="2" charset="-122"/>
              </a:rPr>
              <a:t>设计与</a:t>
            </a:r>
            <a:r>
              <a:rPr lang="en-US" altLang="zh-CN" sz="4000" dirty="0">
                <a:solidFill>
                  <a:schemeClr val="accent2"/>
                </a:solidFill>
                <a:latin typeface="Consolas" panose="020B0609020204030204" pitchFamily="49" charset="0"/>
                <a:ea typeface="方正卡通简体" panose="03000509000000000000" pitchFamily="65" charset="-122"/>
                <a:sym typeface="HappyZcool-2016" panose="02010600030101010101" pitchFamily="2" charset="-122"/>
              </a:rPr>
              <a:t>HCI</a:t>
            </a:r>
            <a:r>
              <a:rPr lang="zh-CN" altLang="en-US" sz="4000" dirty="0">
                <a:solidFill>
                  <a:schemeClr val="accent2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sym typeface="HappyZcool-2016" panose="02010600030101010101" pitchFamily="2" charset="-122"/>
              </a:rPr>
              <a:t>思想</a:t>
            </a:r>
          </a:p>
        </p:txBody>
      </p:sp>
    </p:spTree>
    <p:extLst>
      <p:ext uri="{BB962C8B-B14F-4D97-AF65-F5344CB8AC3E}">
        <p14:creationId xmlns:p14="http://schemas.microsoft.com/office/powerpoint/2010/main" val="8033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E574C3B9-DF42-414D-8108-B10B284B57B8}"/>
              </a:ext>
            </a:extLst>
          </p:cNvPr>
          <p:cNvGrpSpPr/>
          <p:nvPr/>
        </p:nvGrpSpPr>
        <p:grpSpPr>
          <a:xfrm>
            <a:off x="1691912" y="3067700"/>
            <a:ext cx="1644649" cy="1683485"/>
            <a:chOff x="4654551" y="1951038"/>
            <a:chExt cx="2890838" cy="295910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F88EA271-74F9-464A-83C6-ECF0487F78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6501" y="2057401"/>
              <a:ext cx="1585913" cy="2806700"/>
            </a:xfrm>
            <a:custGeom>
              <a:avLst/>
              <a:gdLst>
                <a:gd name="T0" fmla="*/ 354 w 373"/>
                <a:gd name="T1" fmla="*/ 166 h 660"/>
                <a:gd name="T2" fmla="*/ 344 w 373"/>
                <a:gd name="T3" fmla="*/ 198 h 660"/>
                <a:gd name="T4" fmla="*/ 230 w 373"/>
                <a:gd name="T5" fmla="*/ 14 h 660"/>
                <a:gd name="T6" fmla="*/ 50 w 373"/>
                <a:gd name="T7" fmla="*/ 77 h 660"/>
                <a:gd name="T8" fmla="*/ 39 w 373"/>
                <a:gd name="T9" fmla="*/ 74 h 660"/>
                <a:gd name="T10" fmla="*/ 25 w 373"/>
                <a:gd name="T11" fmla="*/ 99 h 660"/>
                <a:gd name="T12" fmla="*/ 23 w 373"/>
                <a:gd name="T13" fmla="*/ 164 h 660"/>
                <a:gd name="T14" fmla="*/ 31 w 373"/>
                <a:gd name="T15" fmla="*/ 205 h 660"/>
                <a:gd name="T16" fmla="*/ 53 w 373"/>
                <a:gd name="T17" fmla="*/ 239 h 660"/>
                <a:gd name="T18" fmla="*/ 50 w 373"/>
                <a:gd name="T19" fmla="*/ 512 h 660"/>
                <a:gd name="T20" fmla="*/ 132 w 373"/>
                <a:gd name="T21" fmla="*/ 513 h 660"/>
                <a:gd name="T22" fmla="*/ 82 w 373"/>
                <a:gd name="T23" fmla="*/ 639 h 660"/>
                <a:gd name="T24" fmla="*/ 138 w 373"/>
                <a:gd name="T25" fmla="*/ 645 h 660"/>
                <a:gd name="T26" fmla="*/ 141 w 373"/>
                <a:gd name="T27" fmla="*/ 636 h 660"/>
                <a:gd name="T28" fmla="*/ 140 w 373"/>
                <a:gd name="T29" fmla="*/ 512 h 660"/>
                <a:gd name="T30" fmla="*/ 276 w 373"/>
                <a:gd name="T31" fmla="*/ 634 h 660"/>
                <a:gd name="T32" fmla="*/ 282 w 373"/>
                <a:gd name="T33" fmla="*/ 640 h 660"/>
                <a:gd name="T34" fmla="*/ 337 w 373"/>
                <a:gd name="T35" fmla="*/ 627 h 660"/>
                <a:gd name="T36" fmla="*/ 267 w 373"/>
                <a:gd name="T37" fmla="*/ 502 h 660"/>
                <a:gd name="T38" fmla="*/ 344 w 373"/>
                <a:gd name="T39" fmla="*/ 487 h 660"/>
                <a:gd name="T40" fmla="*/ 241 w 373"/>
                <a:gd name="T41" fmla="*/ 285 h 660"/>
                <a:gd name="T42" fmla="*/ 369 w 373"/>
                <a:gd name="T43" fmla="*/ 191 h 660"/>
                <a:gd name="T44" fmla="*/ 27 w 373"/>
                <a:gd name="T45" fmla="*/ 199 h 660"/>
                <a:gd name="T46" fmla="*/ 24 w 373"/>
                <a:gd name="T47" fmla="*/ 171 h 660"/>
                <a:gd name="T48" fmla="*/ 27 w 373"/>
                <a:gd name="T49" fmla="*/ 199 h 660"/>
                <a:gd name="T50" fmla="*/ 129 w 373"/>
                <a:gd name="T51" fmla="*/ 640 h 660"/>
                <a:gd name="T52" fmla="*/ 307 w 373"/>
                <a:gd name="T53" fmla="*/ 628 h 660"/>
                <a:gd name="T54" fmla="*/ 318 w 373"/>
                <a:gd name="T55" fmla="*/ 634 h 660"/>
                <a:gd name="T56" fmla="*/ 289 w 373"/>
                <a:gd name="T57" fmla="*/ 634 h 660"/>
                <a:gd name="T58" fmla="*/ 31 w 373"/>
                <a:gd name="T59" fmla="*/ 86 h 660"/>
                <a:gd name="T60" fmla="*/ 36 w 373"/>
                <a:gd name="T61" fmla="*/ 100 h 660"/>
                <a:gd name="T62" fmla="*/ 277 w 373"/>
                <a:gd name="T63" fmla="*/ 389 h 660"/>
                <a:gd name="T64" fmla="*/ 64 w 373"/>
                <a:gd name="T65" fmla="*/ 507 h 660"/>
                <a:gd name="T66" fmla="*/ 232 w 373"/>
                <a:gd name="T67" fmla="*/ 288 h 660"/>
                <a:gd name="T68" fmla="*/ 245 w 373"/>
                <a:gd name="T69" fmla="*/ 273 h 660"/>
                <a:gd name="T70" fmla="*/ 51 w 373"/>
                <a:gd name="T71" fmla="*/ 94 h 660"/>
                <a:gd name="T72" fmla="*/ 223 w 373"/>
                <a:gd name="T73" fmla="*/ 16 h 660"/>
                <a:gd name="T74" fmla="*/ 340 w 373"/>
                <a:gd name="T75" fmla="*/ 125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3" h="660">
                  <a:moveTo>
                    <a:pt x="358" y="161"/>
                  </a:moveTo>
                  <a:cubicBezTo>
                    <a:pt x="355" y="160"/>
                    <a:pt x="353" y="164"/>
                    <a:pt x="354" y="166"/>
                  </a:cubicBezTo>
                  <a:cubicBezTo>
                    <a:pt x="358" y="172"/>
                    <a:pt x="362" y="179"/>
                    <a:pt x="360" y="187"/>
                  </a:cubicBezTo>
                  <a:cubicBezTo>
                    <a:pt x="358" y="194"/>
                    <a:pt x="351" y="198"/>
                    <a:pt x="344" y="198"/>
                  </a:cubicBezTo>
                  <a:cubicBezTo>
                    <a:pt x="350" y="184"/>
                    <a:pt x="353" y="168"/>
                    <a:pt x="354" y="151"/>
                  </a:cubicBezTo>
                  <a:cubicBezTo>
                    <a:pt x="355" y="79"/>
                    <a:pt x="292" y="33"/>
                    <a:pt x="230" y="14"/>
                  </a:cubicBezTo>
                  <a:cubicBezTo>
                    <a:pt x="231" y="13"/>
                    <a:pt x="230" y="12"/>
                    <a:pt x="229" y="12"/>
                  </a:cubicBezTo>
                  <a:cubicBezTo>
                    <a:pt x="166" y="0"/>
                    <a:pt x="90" y="26"/>
                    <a:pt x="50" y="77"/>
                  </a:cubicBezTo>
                  <a:cubicBezTo>
                    <a:pt x="50" y="77"/>
                    <a:pt x="50" y="77"/>
                    <a:pt x="49" y="78"/>
                  </a:cubicBezTo>
                  <a:cubicBezTo>
                    <a:pt x="47" y="76"/>
                    <a:pt x="43" y="74"/>
                    <a:pt x="39" y="74"/>
                  </a:cubicBezTo>
                  <a:cubicBezTo>
                    <a:pt x="33" y="74"/>
                    <a:pt x="25" y="77"/>
                    <a:pt x="23" y="83"/>
                  </a:cubicBezTo>
                  <a:cubicBezTo>
                    <a:pt x="20" y="88"/>
                    <a:pt x="22" y="95"/>
                    <a:pt x="25" y="99"/>
                  </a:cubicBezTo>
                  <a:cubicBezTo>
                    <a:pt x="27" y="102"/>
                    <a:pt x="30" y="104"/>
                    <a:pt x="33" y="105"/>
                  </a:cubicBezTo>
                  <a:cubicBezTo>
                    <a:pt x="25" y="124"/>
                    <a:pt x="22" y="144"/>
                    <a:pt x="23" y="164"/>
                  </a:cubicBezTo>
                  <a:cubicBezTo>
                    <a:pt x="13" y="171"/>
                    <a:pt x="0" y="182"/>
                    <a:pt x="5" y="196"/>
                  </a:cubicBezTo>
                  <a:cubicBezTo>
                    <a:pt x="9" y="206"/>
                    <a:pt x="23" y="215"/>
                    <a:pt x="31" y="205"/>
                  </a:cubicBezTo>
                  <a:cubicBezTo>
                    <a:pt x="32" y="205"/>
                    <a:pt x="32" y="204"/>
                    <a:pt x="32" y="204"/>
                  </a:cubicBezTo>
                  <a:cubicBezTo>
                    <a:pt x="37" y="216"/>
                    <a:pt x="44" y="228"/>
                    <a:pt x="53" y="239"/>
                  </a:cubicBezTo>
                  <a:cubicBezTo>
                    <a:pt x="74" y="265"/>
                    <a:pt x="103" y="282"/>
                    <a:pt x="135" y="289"/>
                  </a:cubicBezTo>
                  <a:cubicBezTo>
                    <a:pt x="102" y="361"/>
                    <a:pt x="78" y="438"/>
                    <a:pt x="50" y="512"/>
                  </a:cubicBezTo>
                  <a:cubicBezTo>
                    <a:pt x="49" y="515"/>
                    <a:pt x="52" y="519"/>
                    <a:pt x="56" y="519"/>
                  </a:cubicBezTo>
                  <a:cubicBezTo>
                    <a:pt x="81" y="517"/>
                    <a:pt x="107" y="515"/>
                    <a:pt x="132" y="513"/>
                  </a:cubicBezTo>
                  <a:cubicBezTo>
                    <a:pt x="118" y="551"/>
                    <a:pt x="114" y="597"/>
                    <a:pt x="131" y="635"/>
                  </a:cubicBezTo>
                  <a:cubicBezTo>
                    <a:pt x="116" y="627"/>
                    <a:pt x="97" y="629"/>
                    <a:pt x="82" y="639"/>
                  </a:cubicBezTo>
                  <a:cubicBezTo>
                    <a:pt x="79" y="641"/>
                    <a:pt x="79" y="645"/>
                    <a:pt x="82" y="647"/>
                  </a:cubicBezTo>
                  <a:cubicBezTo>
                    <a:pt x="98" y="657"/>
                    <a:pt x="124" y="660"/>
                    <a:pt x="138" y="645"/>
                  </a:cubicBezTo>
                  <a:cubicBezTo>
                    <a:pt x="139" y="644"/>
                    <a:pt x="139" y="642"/>
                    <a:pt x="139" y="641"/>
                  </a:cubicBezTo>
                  <a:cubicBezTo>
                    <a:pt x="141" y="640"/>
                    <a:pt x="142" y="638"/>
                    <a:pt x="141" y="636"/>
                  </a:cubicBezTo>
                  <a:cubicBezTo>
                    <a:pt x="132" y="593"/>
                    <a:pt x="126" y="556"/>
                    <a:pt x="140" y="513"/>
                  </a:cubicBezTo>
                  <a:cubicBezTo>
                    <a:pt x="140" y="513"/>
                    <a:pt x="140" y="512"/>
                    <a:pt x="140" y="512"/>
                  </a:cubicBezTo>
                  <a:cubicBezTo>
                    <a:pt x="179" y="509"/>
                    <a:pt x="219" y="506"/>
                    <a:pt x="259" y="503"/>
                  </a:cubicBezTo>
                  <a:cubicBezTo>
                    <a:pt x="277" y="546"/>
                    <a:pt x="282" y="587"/>
                    <a:pt x="276" y="634"/>
                  </a:cubicBezTo>
                  <a:cubicBezTo>
                    <a:pt x="276" y="637"/>
                    <a:pt x="278" y="639"/>
                    <a:pt x="281" y="639"/>
                  </a:cubicBezTo>
                  <a:cubicBezTo>
                    <a:pt x="281" y="639"/>
                    <a:pt x="281" y="640"/>
                    <a:pt x="282" y="640"/>
                  </a:cubicBezTo>
                  <a:cubicBezTo>
                    <a:pt x="289" y="649"/>
                    <a:pt x="305" y="647"/>
                    <a:pt x="315" y="644"/>
                  </a:cubicBezTo>
                  <a:cubicBezTo>
                    <a:pt x="323" y="642"/>
                    <a:pt x="337" y="638"/>
                    <a:pt x="337" y="627"/>
                  </a:cubicBezTo>
                  <a:cubicBezTo>
                    <a:pt x="338" y="603"/>
                    <a:pt x="301" y="622"/>
                    <a:pt x="287" y="629"/>
                  </a:cubicBezTo>
                  <a:cubicBezTo>
                    <a:pt x="295" y="586"/>
                    <a:pt x="288" y="540"/>
                    <a:pt x="267" y="502"/>
                  </a:cubicBezTo>
                  <a:cubicBezTo>
                    <a:pt x="291" y="500"/>
                    <a:pt x="315" y="498"/>
                    <a:pt x="339" y="496"/>
                  </a:cubicBezTo>
                  <a:cubicBezTo>
                    <a:pt x="343" y="496"/>
                    <a:pt x="347" y="491"/>
                    <a:pt x="344" y="487"/>
                  </a:cubicBezTo>
                  <a:cubicBezTo>
                    <a:pt x="324" y="454"/>
                    <a:pt x="306" y="420"/>
                    <a:pt x="289" y="386"/>
                  </a:cubicBezTo>
                  <a:cubicBezTo>
                    <a:pt x="272" y="353"/>
                    <a:pt x="259" y="317"/>
                    <a:pt x="241" y="285"/>
                  </a:cubicBezTo>
                  <a:cubicBezTo>
                    <a:pt x="284" y="272"/>
                    <a:pt x="321" y="245"/>
                    <a:pt x="340" y="206"/>
                  </a:cubicBezTo>
                  <a:cubicBezTo>
                    <a:pt x="352" y="208"/>
                    <a:pt x="364" y="202"/>
                    <a:pt x="369" y="191"/>
                  </a:cubicBezTo>
                  <a:cubicBezTo>
                    <a:pt x="373" y="180"/>
                    <a:pt x="369" y="166"/>
                    <a:pt x="358" y="161"/>
                  </a:cubicBezTo>
                  <a:close/>
                  <a:moveTo>
                    <a:pt x="27" y="199"/>
                  </a:moveTo>
                  <a:cubicBezTo>
                    <a:pt x="19" y="203"/>
                    <a:pt x="12" y="194"/>
                    <a:pt x="14" y="187"/>
                  </a:cubicBezTo>
                  <a:cubicBezTo>
                    <a:pt x="15" y="181"/>
                    <a:pt x="19" y="176"/>
                    <a:pt x="24" y="171"/>
                  </a:cubicBezTo>
                  <a:cubicBezTo>
                    <a:pt x="25" y="181"/>
                    <a:pt x="27" y="190"/>
                    <a:pt x="30" y="199"/>
                  </a:cubicBezTo>
                  <a:cubicBezTo>
                    <a:pt x="29" y="199"/>
                    <a:pt x="28" y="199"/>
                    <a:pt x="27" y="199"/>
                  </a:cubicBezTo>
                  <a:close/>
                  <a:moveTo>
                    <a:pt x="96" y="643"/>
                  </a:moveTo>
                  <a:cubicBezTo>
                    <a:pt x="106" y="637"/>
                    <a:pt x="118" y="637"/>
                    <a:pt x="129" y="640"/>
                  </a:cubicBezTo>
                  <a:cubicBezTo>
                    <a:pt x="118" y="644"/>
                    <a:pt x="107" y="647"/>
                    <a:pt x="96" y="643"/>
                  </a:cubicBezTo>
                  <a:close/>
                  <a:moveTo>
                    <a:pt x="307" y="628"/>
                  </a:moveTo>
                  <a:cubicBezTo>
                    <a:pt x="310" y="626"/>
                    <a:pt x="322" y="621"/>
                    <a:pt x="325" y="624"/>
                  </a:cubicBezTo>
                  <a:cubicBezTo>
                    <a:pt x="332" y="630"/>
                    <a:pt x="321" y="633"/>
                    <a:pt x="318" y="634"/>
                  </a:cubicBezTo>
                  <a:cubicBezTo>
                    <a:pt x="315" y="635"/>
                    <a:pt x="312" y="635"/>
                    <a:pt x="309" y="636"/>
                  </a:cubicBezTo>
                  <a:cubicBezTo>
                    <a:pt x="301" y="637"/>
                    <a:pt x="296" y="636"/>
                    <a:pt x="289" y="634"/>
                  </a:cubicBezTo>
                  <a:cubicBezTo>
                    <a:pt x="295" y="632"/>
                    <a:pt x="301" y="630"/>
                    <a:pt x="307" y="628"/>
                  </a:cubicBezTo>
                  <a:close/>
                  <a:moveTo>
                    <a:pt x="31" y="86"/>
                  </a:moveTo>
                  <a:cubicBezTo>
                    <a:pt x="34" y="81"/>
                    <a:pt x="40" y="83"/>
                    <a:pt x="44" y="85"/>
                  </a:cubicBezTo>
                  <a:cubicBezTo>
                    <a:pt x="41" y="90"/>
                    <a:pt x="38" y="95"/>
                    <a:pt x="36" y="100"/>
                  </a:cubicBezTo>
                  <a:cubicBezTo>
                    <a:pt x="31" y="97"/>
                    <a:pt x="27" y="90"/>
                    <a:pt x="31" y="86"/>
                  </a:cubicBezTo>
                  <a:close/>
                  <a:moveTo>
                    <a:pt x="277" y="389"/>
                  </a:moveTo>
                  <a:cubicBezTo>
                    <a:pt x="293" y="421"/>
                    <a:pt x="311" y="453"/>
                    <a:pt x="329" y="485"/>
                  </a:cubicBezTo>
                  <a:cubicBezTo>
                    <a:pt x="241" y="492"/>
                    <a:pt x="153" y="500"/>
                    <a:pt x="64" y="507"/>
                  </a:cubicBezTo>
                  <a:cubicBezTo>
                    <a:pt x="91" y="436"/>
                    <a:pt x="122" y="364"/>
                    <a:pt x="143" y="291"/>
                  </a:cubicBezTo>
                  <a:cubicBezTo>
                    <a:pt x="172" y="297"/>
                    <a:pt x="203" y="295"/>
                    <a:pt x="232" y="288"/>
                  </a:cubicBezTo>
                  <a:cubicBezTo>
                    <a:pt x="242" y="323"/>
                    <a:pt x="261" y="357"/>
                    <a:pt x="277" y="389"/>
                  </a:cubicBezTo>
                  <a:close/>
                  <a:moveTo>
                    <a:pt x="245" y="273"/>
                  </a:moveTo>
                  <a:cubicBezTo>
                    <a:pt x="189" y="294"/>
                    <a:pt x="119" y="289"/>
                    <a:pt x="74" y="247"/>
                  </a:cubicBezTo>
                  <a:cubicBezTo>
                    <a:pt x="31" y="207"/>
                    <a:pt x="19" y="144"/>
                    <a:pt x="51" y="94"/>
                  </a:cubicBezTo>
                  <a:cubicBezTo>
                    <a:pt x="69" y="65"/>
                    <a:pt x="98" y="44"/>
                    <a:pt x="130" y="32"/>
                  </a:cubicBezTo>
                  <a:cubicBezTo>
                    <a:pt x="160" y="21"/>
                    <a:pt x="192" y="20"/>
                    <a:pt x="223" y="16"/>
                  </a:cubicBezTo>
                  <a:cubicBezTo>
                    <a:pt x="222" y="17"/>
                    <a:pt x="223" y="20"/>
                    <a:pt x="225" y="21"/>
                  </a:cubicBezTo>
                  <a:cubicBezTo>
                    <a:pt x="274" y="36"/>
                    <a:pt x="328" y="71"/>
                    <a:pt x="340" y="125"/>
                  </a:cubicBezTo>
                  <a:cubicBezTo>
                    <a:pt x="356" y="192"/>
                    <a:pt x="304" y="250"/>
                    <a:pt x="245" y="273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5BBD5DD-F786-4FF2-9348-D064D476E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9" y="2232026"/>
              <a:ext cx="174625" cy="204788"/>
            </a:xfrm>
            <a:custGeom>
              <a:avLst/>
              <a:gdLst>
                <a:gd name="T0" fmla="*/ 32 w 41"/>
                <a:gd name="T1" fmla="*/ 11 h 48"/>
                <a:gd name="T2" fmla="*/ 8 w 41"/>
                <a:gd name="T3" fmla="*/ 29 h 48"/>
                <a:gd name="T4" fmla="*/ 13 w 41"/>
                <a:gd name="T5" fmla="*/ 27 h 48"/>
                <a:gd name="T6" fmla="*/ 28 w 41"/>
                <a:gd name="T7" fmla="*/ 20 h 48"/>
                <a:gd name="T8" fmla="*/ 26 w 41"/>
                <a:gd name="T9" fmla="*/ 32 h 48"/>
                <a:gd name="T10" fmla="*/ 18 w 41"/>
                <a:gd name="T11" fmla="*/ 39 h 48"/>
                <a:gd name="T12" fmla="*/ 19 w 41"/>
                <a:gd name="T13" fmla="*/ 44 h 48"/>
                <a:gd name="T14" fmla="*/ 37 w 41"/>
                <a:gd name="T15" fmla="*/ 33 h 48"/>
                <a:gd name="T16" fmla="*/ 32 w 41"/>
                <a:gd name="T17" fmla="*/ 1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8">
                  <a:moveTo>
                    <a:pt x="32" y="11"/>
                  </a:moveTo>
                  <a:cubicBezTo>
                    <a:pt x="19" y="0"/>
                    <a:pt x="0" y="15"/>
                    <a:pt x="8" y="29"/>
                  </a:cubicBezTo>
                  <a:cubicBezTo>
                    <a:pt x="9" y="32"/>
                    <a:pt x="14" y="30"/>
                    <a:pt x="13" y="27"/>
                  </a:cubicBezTo>
                  <a:cubicBezTo>
                    <a:pt x="10" y="17"/>
                    <a:pt x="23" y="11"/>
                    <a:pt x="28" y="20"/>
                  </a:cubicBezTo>
                  <a:cubicBezTo>
                    <a:pt x="31" y="24"/>
                    <a:pt x="30" y="29"/>
                    <a:pt x="26" y="32"/>
                  </a:cubicBezTo>
                  <a:cubicBezTo>
                    <a:pt x="24" y="35"/>
                    <a:pt x="20" y="36"/>
                    <a:pt x="18" y="39"/>
                  </a:cubicBezTo>
                  <a:cubicBezTo>
                    <a:pt x="17" y="41"/>
                    <a:pt x="17" y="43"/>
                    <a:pt x="19" y="44"/>
                  </a:cubicBezTo>
                  <a:cubicBezTo>
                    <a:pt x="26" y="48"/>
                    <a:pt x="34" y="39"/>
                    <a:pt x="37" y="33"/>
                  </a:cubicBezTo>
                  <a:cubicBezTo>
                    <a:pt x="41" y="25"/>
                    <a:pt x="38" y="16"/>
                    <a:pt x="32" y="1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D01EE5E-7040-41E3-A987-BB8897879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476" y="2062163"/>
              <a:ext cx="207963" cy="301625"/>
            </a:xfrm>
            <a:custGeom>
              <a:avLst/>
              <a:gdLst>
                <a:gd name="T0" fmla="*/ 47 w 49"/>
                <a:gd name="T1" fmla="*/ 63 h 71"/>
                <a:gd name="T2" fmla="*/ 9 w 49"/>
                <a:gd name="T3" fmla="*/ 4 h 71"/>
                <a:gd name="T4" fmla="*/ 2 w 49"/>
                <a:gd name="T5" fmla="*/ 9 h 71"/>
                <a:gd name="T6" fmla="*/ 41 w 49"/>
                <a:gd name="T7" fmla="*/ 67 h 71"/>
                <a:gd name="T8" fmla="*/ 47 w 49"/>
                <a:gd name="T9" fmla="*/ 6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71">
                  <a:moveTo>
                    <a:pt x="47" y="63"/>
                  </a:moveTo>
                  <a:cubicBezTo>
                    <a:pt x="34" y="44"/>
                    <a:pt x="21" y="24"/>
                    <a:pt x="9" y="4"/>
                  </a:cubicBezTo>
                  <a:cubicBezTo>
                    <a:pt x="6" y="0"/>
                    <a:pt x="0" y="4"/>
                    <a:pt x="2" y="9"/>
                  </a:cubicBezTo>
                  <a:cubicBezTo>
                    <a:pt x="12" y="30"/>
                    <a:pt x="25" y="50"/>
                    <a:pt x="41" y="67"/>
                  </a:cubicBezTo>
                  <a:cubicBezTo>
                    <a:pt x="44" y="71"/>
                    <a:pt x="49" y="66"/>
                    <a:pt x="47" y="63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40B10BF-F44B-4670-AEE7-026E6F54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6314" y="2189163"/>
              <a:ext cx="288925" cy="187325"/>
            </a:xfrm>
            <a:custGeom>
              <a:avLst/>
              <a:gdLst>
                <a:gd name="T0" fmla="*/ 66 w 68"/>
                <a:gd name="T1" fmla="*/ 39 h 44"/>
                <a:gd name="T2" fmla="*/ 7 w 68"/>
                <a:gd name="T3" fmla="*/ 2 h 44"/>
                <a:gd name="T4" fmla="*/ 4 w 68"/>
                <a:gd name="T5" fmla="*/ 9 h 44"/>
                <a:gd name="T6" fmla="*/ 63 w 68"/>
                <a:gd name="T7" fmla="*/ 43 h 44"/>
                <a:gd name="T8" fmla="*/ 66 w 68"/>
                <a:gd name="T9" fmla="*/ 3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44">
                  <a:moveTo>
                    <a:pt x="66" y="39"/>
                  </a:moveTo>
                  <a:cubicBezTo>
                    <a:pt x="49" y="24"/>
                    <a:pt x="28" y="10"/>
                    <a:pt x="7" y="2"/>
                  </a:cubicBezTo>
                  <a:cubicBezTo>
                    <a:pt x="2" y="0"/>
                    <a:pt x="0" y="7"/>
                    <a:pt x="4" y="9"/>
                  </a:cubicBezTo>
                  <a:cubicBezTo>
                    <a:pt x="22" y="21"/>
                    <a:pt x="43" y="32"/>
                    <a:pt x="63" y="43"/>
                  </a:cubicBezTo>
                  <a:cubicBezTo>
                    <a:pt x="65" y="44"/>
                    <a:pt x="68" y="41"/>
                    <a:pt x="66" y="39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9FA485D-1F79-460C-8FA8-1F7F3C4622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4551" y="2384426"/>
              <a:ext cx="387350" cy="77788"/>
            </a:xfrm>
            <a:custGeom>
              <a:avLst/>
              <a:gdLst>
                <a:gd name="T0" fmla="*/ 88 w 91"/>
                <a:gd name="T1" fmla="*/ 13 h 18"/>
                <a:gd name="T2" fmla="*/ 3 w 91"/>
                <a:gd name="T3" fmla="*/ 4 h 18"/>
                <a:gd name="T4" fmla="*/ 3 w 91"/>
                <a:gd name="T5" fmla="*/ 11 h 18"/>
                <a:gd name="T6" fmla="*/ 43 w 91"/>
                <a:gd name="T7" fmla="*/ 14 h 18"/>
                <a:gd name="T8" fmla="*/ 87 w 91"/>
                <a:gd name="T9" fmla="*/ 18 h 18"/>
                <a:gd name="T10" fmla="*/ 88 w 91"/>
                <a:gd name="T11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" h="18">
                  <a:moveTo>
                    <a:pt x="88" y="13"/>
                  </a:moveTo>
                  <a:cubicBezTo>
                    <a:pt x="62" y="7"/>
                    <a:pt x="29" y="0"/>
                    <a:pt x="3" y="4"/>
                  </a:cubicBezTo>
                  <a:cubicBezTo>
                    <a:pt x="0" y="5"/>
                    <a:pt x="0" y="10"/>
                    <a:pt x="3" y="11"/>
                  </a:cubicBezTo>
                  <a:cubicBezTo>
                    <a:pt x="16" y="15"/>
                    <a:pt x="30" y="14"/>
                    <a:pt x="43" y="14"/>
                  </a:cubicBezTo>
                  <a:cubicBezTo>
                    <a:pt x="57" y="15"/>
                    <a:pt x="72" y="17"/>
                    <a:pt x="87" y="18"/>
                  </a:cubicBezTo>
                  <a:cubicBezTo>
                    <a:pt x="90" y="18"/>
                    <a:pt x="91" y="13"/>
                    <a:pt x="88" y="13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EBEC994C-3286-4467-A85A-143DADDA7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3614" y="2487613"/>
              <a:ext cx="306388" cy="144463"/>
            </a:xfrm>
            <a:custGeom>
              <a:avLst/>
              <a:gdLst>
                <a:gd name="T0" fmla="*/ 66 w 72"/>
                <a:gd name="T1" fmla="*/ 0 h 34"/>
                <a:gd name="T2" fmla="*/ 3 w 72"/>
                <a:gd name="T3" fmla="*/ 26 h 34"/>
                <a:gd name="T4" fmla="*/ 6 w 72"/>
                <a:gd name="T5" fmla="*/ 32 h 34"/>
                <a:gd name="T6" fmla="*/ 68 w 72"/>
                <a:gd name="T7" fmla="*/ 6 h 34"/>
                <a:gd name="T8" fmla="*/ 66 w 72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34">
                  <a:moveTo>
                    <a:pt x="66" y="0"/>
                  </a:moveTo>
                  <a:cubicBezTo>
                    <a:pt x="44" y="4"/>
                    <a:pt x="20" y="11"/>
                    <a:pt x="3" y="26"/>
                  </a:cubicBezTo>
                  <a:cubicBezTo>
                    <a:pt x="0" y="28"/>
                    <a:pt x="3" y="34"/>
                    <a:pt x="6" y="32"/>
                  </a:cubicBezTo>
                  <a:cubicBezTo>
                    <a:pt x="27" y="23"/>
                    <a:pt x="46" y="13"/>
                    <a:pt x="68" y="6"/>
                  </a:cubicBezTo>
                  <a:cubicBezTo>
                    <a:pt x="72" y="5"/>
                    <a:pt x="70" y="0"/>
                    <a:pt x="66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563F2A83-F795-4B27-A58B-124A6CD8D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3189" y="1951038"/>
              <a:ext cx="127000" cy="280988"/>
            </a:xfrm>
            <a:custGeom>
              <a:avLst/>
              <a:gdLst>
                <a:gd name="T0" fmla="*/ 23 w 30"/>
                <a:gd name="T1" fmla="*/ 4 h 66"/>
                <a:gd name="T2" fmla="*/ 2 w 30"/>
                <a:gd name="T3" fmla="*/ 61 h 66"/>
                <a:gd name="T4" fmla="*/ 8 w 30"/>
                <a:gd name="T5" fmla="*/ 63 h 66"/>
                <a:gd name="T6" fmla="*/ 29 w 30"/>
                <a:gd name="T7" fmla="*/ 6 h 66"/>
                <a:gd name="T8" fmla="*/ 23 w 30"/>
                <a:gd name="T9" fmla="*/ 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66">
                  <a:moveTo>
                    <a:pt x="23" y="4"/>
                  </a:moveTo>
                  <a:cubicBezTo>
                    <a:pt x="15" y="22"/>
                    <a:pt x="8" y="42"/>
                    <a:pt x="2" y="61"/>
                  </a:cubicBezTo>
                  <a:cubicBezTo>
                    <a:pt x="0" y="65"/>
                    <a:pt x="7" y="66"/>
                    <a:pt x="8" y="63"/>
                  </a:cubicBezTo>
                  <a:cubicBezTo>
                    <a:pt x="16" y="44"/>
                    <a:pt x="24" y="26"/>
                    <a:pt x="29" y="6"/>
                  </a:cubicBezTo>
                  <a:cubicBezTo>
                    <a:pt x="30" y="3"/>
                    <a:pt x="25" y="0"/>
                    <a:pt x="23" y="4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E4BF6548-28E2-4360-84D1-0CA96AD7D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214" y="2044701"/>
              <a:ext cx="220663" cy="225425"/>
            </a:xfrm>
            <a:custGeom>
              <a:avLst/>
              <a:gdLst>
                <a:gd name="T0" fmla="*/ 44 w 52"/>
                <a:gd name="T1" fmla="*/ 2 h 53"/>
                <a:gd name="T2" fmla="*/ 2 w 52"/>
                <a:gd name="T3" fmla="*/ 46 h 53"/>
                <a:gd name="T4" fmla="*/ 7 w 52"/>
                <a:gd name="T5" fmla="*/ 50 h 53"/>
                <a:gd name="T6" fmla="*/ 49 w 52"/>
                <a:gd name="T7" fmla="*/ 6 h 53"/>
                <a:gd name="T8" fmla="*/ 44 w 52"/>
                <a:gd name="T9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3">
                  <a:moveTo>
                    <a:pt x="44" y="2"/>
                  </a:moveTo>
                  <a:cubicBezTo>
                    <a:pt x="29" y="15"/>
                    <a:pt x="16" y="31"/>
                    <a:pt x="2" y="46"/>
                  </a:cubicBezTo>
                  <a:cubicBezTo>
                    <a:pt x="0" y="49"/>
                    <a:pt x="4" y="53"/>
                    <a:pt x="7" y="50"/>
                  </a:cubicBezTo>
                  <a:cubicBezTo>
                    <a:pt x="21" y="36"/>
                    <a:pt x="37" y="22"/>
                    <a:pt x="49" y="6"/>
                  </a:cubicBezTo>
                  <a:cubicBezTo>
                    <a:pt x="52" y="3"/>
                    <a:pt x="47" y="0"/>
                    <a:pt x="44" y="2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CC5CACC6-F011-4090-BC58-60751AAC3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2251" y="2206626"/>
              <a:ext cx="314325" cy="123825"/>
            </a:xfrm>
            <a:custGeom>
              <a:avLst/>
              <a:gdLst>
                <a:gd name="T0" fmla="*/ 67 w 74"/>
                <a:gd name="T1" fmla="*/ 1 h 29"/>
                <a:gd name="T2" fmla="*/ 3 w 74"/>
                <a:gd name="T3" fmla="*/ 23 h 29"/>
                <a:gd name="T4" fmla="*/ 5 w 74"/>
                <a:gd name="T5" fmla="*/ 28 h 29"/>
                <a:gd name="T6" fmla="*/ 70 w 74"/>
                <a:gd name="T7" fmla="*/ 8 h 29"/>
                <a:gd name="T8" fmla="*/ 67 w 74"/>
                <a:gd name="T9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9">
                  <a:moveTo>
                    <a:pt x="67" y="1"/>
                  </a:moveTo>
                  <a:cubicBezTo>
                    <a:pt x="46" y="6"/>
                    <a:pt x="24" y="15"/>
                    <a:pt x="3" y="23"/>
                  </a:cubicBezTo>
                  <a:cubicBezTo>
                    <a:pt x="0" y="24"/>
                    <a:pt x="1" y="29"/>
                    <a:pt x="5" y="28"/>
                  </a:cubicBezTo>
                  <a:cubicBezTo>
                    <a:pt x="26" y="22"/>
                    <a:pt x="49" y="16"/>
                    <a:pt x="70" y="8"/>
                  </a:cubicBezTo>
                  <a:cubicBezTo>
                    <a:pt x="74" y="6"/>
                    <a:pt x="71" y="0"/>
                    <a:pt x="67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70F98348-308E-4609-95A1-20CF5F7DFC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2251" y="2359026"/>
              <a:ext cx="314325" cy="103188"/>
            </a:xfrm>
            <a:custGeom>
              <a:avLst/>
              <a:gdLst>
                <a:gd name="T0" fmla="*/ 70 w 74"/>
                <a:gd name="T1" fmla="*/ 16 h 24"/>
                <a:gd name="T2" fmla="*/ 4 w 74"/>
                <a:gd name="T3" fmla="*/ 0 h 24"/>
                <a:gd name="T4" fmla="*/ 4 w 74"/>
                <a:gd name="T5" fmla="*/ 6 h 24"/>
                <a:gd name="T6" fmla="*/ 67 w 74"/>
                <a:gd name="T7" fmla="*/ 23 h 24"/>
                <a:gd name="T8" fmla="*/ 70 w 74"/>
                <a:gd name="T9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4">
                  <a:moveTo>
                    <a:pt x="70" y="16"/>
                  </a:moveTo>
                  <a:cubicBezTo>
                    <a:pt x="50" y="6"/>
                    <a:pt x="26" y="1"/>
                    <a:pt x="4" y="0"/>
                  </a:cubicBezTo>
                  <a:cubicBezTo>
                    <a:pt x="0" y="0"/>
                    <a:pt x="0" y="5"/>
                    <a:pt x="4" y="6"/>
                  </a:cubicBezTo>
                  <a:cubicBezTo>
                    <a:pt x="27" y="9"/>
                    <a:pt x="46" y="15"/>
                    <a:pt x="67" y="23"/>
                  </a:cubicBezTo>
                  <a:cubicBezTo>
                    <a:pt x="71" y="24"/>
                    <a:pt x="74" y="18"/>
                    <a:pt x="70" y="16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DB21708F-C7EE-46D1-81E2-AD7D4E715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2726" y="2827338"/>
              <a:ext cx="1028700" cy="327025"/>
            </a:xfrm>
            <a:custGeom>
              <a:avLst/>
              <a:gdLst>
                <a:gd name="T0" fmla="*/ 231 w 242"/>
                <a:gd name="T1" fmla="*/ 5 h 77"/>
                <a:gd name="T2" fmla="*/ 122 w 242"/>
                <a:gd name="T3" fmla="*/ 61 h 77"/>
                <a:gd name="T4" fmla="*/ 62 w 242"/>
                <a:gd name="T5" fmla="*/ 50 h 77"/>
                <a:gd name="T6" fmla="*/ 12 w 242"/>
                <a:gd name="T7" fmla="*/ 19 h 77"/>
                <a:gd name="T8" fmla="*/ 11 w 242"/>
                <a:gd name="T9" fmla="*/ 18 h 77"/>
                <a:gd name="T10" fmla="*/ 4 w 242"/>
                <a:gd name="T11" fmla="*/ 19 h 77"/>
                <a:gd name="T12" fmla="*/ 2 w 242"/>
                <a:gd name="T13" fmla="*/ 25 h 77"/>
                <a:gd name="T14" fmla="*/ 134 w 242"/>
                <a:gd name="T15" fmla="*/ 74 h 77"/>
                <a:gd name="T16" fmla="*/ 240 w 242"/>
                <a:gd name="T17" fmla="*/ 9 h 77"/>
                <a:gd name="T18" fmla="*/ 231 w 242"/>
                <a:gd name="T19" fmla="*/ 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2" h="77">
                  <a:moveTo>
                    <a:pt x="231" y="5"/>
                  </a:moveTo>
                  <a:cubicBezTo>
                    <a:pt x="210" y="45"/>
                    <a:pt x="166" y="61"/>
                    <a:pt x="122" y="61"/>
                  </a:cubicBezTo>
                  <a:cubicBezTo>
                    <a:pt x="102" y="61"/>
                    <a:pt x="82" y="57"/>
                    <a:pt x="62" y="50"/>
                  </a:cubicBezTo>
                  <a:cubicBezTo>
                    <a:pt x="58" y="48"/>
                    <a:pt x="7" y="22"/>
                    <a:pt x="12" y="19"/>
                  </a:cubicBezTo>
                  <a:cubicBezTo>
                    <a:pt x="12" y="18"/>
                    <a:pt x="12" y="18"/>
                    <a:pt x="11" y="18"/>
                  </a:cubicBezTo>
                  <a:cubicBezTo>
                    <a:pt x="7" y="17"/>
                    <a:pt x="8" y="17"/>
                    <a:pt x="4" y="19"/>
                  </a:cubicBezTo>
                  <a:cubicBezTo>
                    <a:pt x="1" y="20"/>
                    <a:pt x="0" y="23"/>
                    <a:pt x="2" y="25"/>
                  </a:cubicBezTo>
                  <a:cubicBezTo>
                    <a:pt x="35" y="61"/>
                    <a:pt x="87" y="77"/>
                    <a:pt x="134" y="74"/>
                  </a:cubicBezTo>
                  <a:cubicBezTo>
                    <a:pt x="175" y="71"/>
                    <a:pt x="229" y="53"/>
                    <a:pt x="240" y="9"/>
                  </a:cubicBezTo>
                  <a:cubicBezTo>
                    <a:pt x="242" y="3"/>
                    <a:pt x="234" y="0"/>
                    <a:pt x="231" y="5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BF8E703A-A5A5-449D-9145-EE410A047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0714" y="2682876"/>
              <a:ext cx="195263" cy="207963"/>
            </a:xfrm>
            <a:custGeom>
              <a:avLst/>
              <a:gdLst>
                <a:gd name="T0" fmla="*/ 39 w 46"/>
                <a:gd name="T1" fmla="*/ 25 h 49"/>
                <a:gd name="T2" fmla="*/ 19 w 46"/>
                <a:gd name="T3" fmla="*/ 31 h 49"/>
                <a:gd name="T4" fmla="*/ 29 w 46"/>
                <a:gd name="T5" fmla="*/ 13 h 49"/>
                <a:gd name="T6" fmla="*/ 31 w 46"/>
                <a:gd name="T7" fmla="*/ 8 h 49"/>
                <a:gd name="T8" fmla="*/ 9 w 46"/>
                <a:gd name="T9" fmla="*/ 35 h 49"/>
                <a:gd name="T10" fmla="*/ 46 w 46"/>
                <a:gd name="T11" fmla="*/ 28 h 49"/>
                <a:gd name="T12" fmla="*/ 39 w 46"/>
                <a:gd name="T13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49">
                  <a:moveTo>
                    <a:pt x="39" y="25"/>
                  </a:moveTo>
                  <a:cubicBezTo>
                    <a:pt x="35" y="31"/>
                    <a:pt x="26" y="37"/>
                    <a:pt x="19" y="31"/>
                  </a:cubicBezTo>
                  <a:cubicBezTo>
                    <a:pt x="11" y="25"/>
                    <a:pt x="21" y="11"/>
                    <a:pt x="29" y="13"/>
                  </a:cubicBezTo>
                  <a:cubicBezTo>
                    <a:pt x="32" y="13"/>
                    <a:pt x="35" y="9"/>
                    <a:pt x="31" y="8"/>
                  </a:cubicBezTo>
                  <a:cubicBezTo>
                    <a:pt x="15" y="0"/>
                    <a:pt x="0" y="21"/>
                    <a:pt x="9" y="35"/>
                  </a:cubicBezTo>
                  <a:cubicBezTo>
                    <a:pt x="18" y="49"/>
                    <a:pt x="44" y="45"/>
                    <a:pt x="46" y="28"/>
                  </a:cubicBezTo>
                  <a:cubicBezTo>
                    <a:pt x="46" y="25"/>
                    <a:pt x="41" y="23"/>
                    <a:pt x="39" y="25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ABDC9F53-AE26-486E-B559-76DF09BB9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4964" y="2533651"/>
              <a:ext cx="166688" cy="141288"/>
            </a:xfrm>
            <a:custGeom>
              <a:avLst/>
              <a:gdLst>
                <a:gd name="T0" fmla="*/ 13 w 39"/>
                <a:gd name="T1" fmla="*/ 4 h 33"/>
                <a:gd name="T2" fmla="*/ 5 w 39"/>
                <a:gd name="T3" fmla="*/ 30 h 33"/>
                <a:gd name="T4" fmla="*/ 11 w 39"/>
                <a:gd name="T5" fmla="*/ 27 h 33"/>
                <a:gd name="T6" fmla="*/ 17 w 39"/>
                <a:gd name="T7" fmla="*/ 13 h 33"/>
                <a:gd name="T8" fmla="*/ 31 w 39"/>
                <a:gd name="T9" fmla="*/ 20 h 33"/>
                <a:gd name="T10" fmla="*/ 39 w 39"/>
                <a:gd name="T11" fmla="*/ 18 h 33"/>
                <a:gd name="T12" fmla="*/ 13 w 39"/>
                <a:gd name="T13" fmla="*/ 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3">
                  <a:moveTo>
                    <a:pt x="13" y="4"/>
                  </a:moveTo>
                  <a:cubicBezTo>
                    <a:pt x="4" y="8"/>
                    <a:pt x="0" y="21"/>
                    <a:pt x="5" y="30"/>
                  </a:cubicBezTo>
                  <a:cubicBezTo>
                    <a:pt x="7" y="33"/>
                    <a:pt x="12" y="31"/>
                    <a:pt x="11" y="27"/>
                  </a:cubicBezTo>
                  <a:cubicBezTo>
                    <a:pt x="9" y="22"/>
                    <a:pt x="11" y="15"/>
                    <a:pt x="17" y="13"/>
                  </a:cubicBezTo>
                  <a:cubicBezTo>
                    <a:pt x="23" y="11"/>
                    <a:pt x="28" y="15"/>
                    <a:pt x="31" y="20"/>
                  </a:cubicBezTo>
                  <a:cubicBezTo>
                    <a:pt x="33" y="23"/>
                    <a:pt x="39" y="22"/>
                    <a:pt x="39" y="18"/>
                  </a:cubicBezTo>
                  <a:cubicBezTo>
                    <a:pt x="38" y="6"/>
                    <a:pt x="24" y="0"/>
                    <a:pt x="13" y="4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B230B866-9F7A-4D5D-8F78-D9E2AD0D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9801" y="2508251"/>
              <a:ext cx="195263" cy="136525"/>
            </a:xfrm>
            <a:custGeom>
              <a:avLst/>
              <a:gdLst>
                <a:gd name="T0" fmla="*/ 20 w 46"/>
                <a:gd name="T1" fmla="*/ 0 h 32"/>
                <a:gd name="T2" fmla="*/ 0 w 46"/>
                <a:gd name="T3" fmla="*/ 27 h 32"/>
                <a:gd name="T4" fmla="*/ 8 w 46"/>
                <a:gd name="T5" fmla="*/ 27 h 32"/>
                <a:gd name="T6" fmla="*/ 18 w 46"/>
                <a:gd name="T7" fmla="*/ 11 h 32"/>
                <a:gd name="T8" fmla="*/ 27 w 46"/>
                <a:gd name="T9" fmla="*/ 12 h 32"/>
                <a:gd name="T10" fmla="*/ 31 w 46"/>
                <a:gd name="T11" fmla="*/ 21 h 32"/>
                <a:gd name="T12" fmla="*/ 39 w 46"/>
                <a:gd name="T13" fmla="*/ 24 h 32"/>
                <a:gd name="T14" fmla="*/ 20 w 46"/>
                <a:gd name="T1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32">
                  <a:moveTo>
                    <a:pt x="20" y="0"/>
                  </a:moveTo>
                  <a:cubicBezTo>
                    <a:pt x="7" y="1"/>
                    <a:pt x="0" y="15"/>
                    <a:pt x="0" y="27"/>
                  </a:cubicBezTo>
                  <a:cubicBezTo>
                    <a:pt x="0" y="32"/>
                    <a:pt x="8" y="32"/>
                    <a:pt x="8" y="27"/>
                  </a:cubicBezTo>
                  <a:cubicBezTo>
                    <a:pt x="8" y="21"/>
                    <a:pt x="11" y="13"/>
                    <a:pt x="18" y="11"/>
                  </a:cubicBezTo>
                  <a:cubicBezTo>
                    <a:pt x="21" y="9"/>
                    <a:pt x="24" y="10"/>
                    <a:pt x="27" y="12"/>
                  </a:cubicBezTo>
                  <a:cubicBezTo>
                    <a:pt x="30" y="15"/>
                    <a:pt x="30" y="17"/>
                    <a:pt x="31" y="21"/>
                  </a:cubicBezTo>
                  <a:cubicBezTo>
                    <a:pt x="31" y="26"/>
                    <a:pt x="37" y="28"/>
                    <a:pt x="39" y="24"/>
                  </a:cubicBezTo>
                  <a:cubicBezTo>
                    <a:pt x="46" y="12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7429C531-BF76-4DFD-B33C-2D022A0C6E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6164" y="3248026"/>
              <a:ext cx="858838" cy="293688"/>
            </a:xfrm>
            <a:custGeom>
              <a:avLst/>
              <a:gdLst>
                <a:gd name="T0" fmla="*/ 194 w 202"/>
                <a:gd name="T1" fmla="*/ 4 h 69"/>
                <a:gd name="T2" fmla="*/ 187 w 202"/>
                <a:gd name="T3" fmla="*/ 6 h 69"/>
                <a:gd name="T4" fmla="*/ 192 w 202"/>
                <a:gd name="T5" fmla="*/ 56 h 69"/>
                <a:gd name="T6" fmla="*/ 173 w 202"/>
                <a:gd name="T7" fmla="*/ 38 h 69"/>
                <a:gd name="T8" fmla="*/ 181 w 202"/>
                <a:gd name="T9" fmla="*/ 6 h 69"/>
                <a:gd name="T10" fmla="*/ 176 w 202"/>
                <a:gd name="T11" fmla="*/ 3 h 69"/>
                <a:gd name="T12" fmla="*/ 163 w 202"/>
                <a:gd name="T13" fmla="*/ 32 h 69"/>
                <a:gd name="T14" fmla="*/ 162 w 202"/>
                <a:gd name="T15" fmla="*/ 32 h 69"/>
                <a:gd name="T16" fmla="*/ 86 w 202"/>
                <a:gd name="T17" fmla="*/ 46 h 69"/>
                <a:gd name="T18" fmla="*/ 6 w 202"/>
                <a:gd name="T19" fmla="*/ 28 h 69"/>
                <a:gd name="T20" fmla="*/ 3 w 202"/>
                <a:gd name="T21" fmla="*/ 32 h 69"/>
                <a:gd name="T22" fmla="*/ 163 w 202"/>
                <a:gd name="T23" fmla="*/ 40 h 69"/>
                <a:gd name="T24" fmla="*/ 166 w 202"/>
                <a:gd name="T25" fmla="*/ 50 h 69"/>
                <a:gd name="T26" fmla="*/ 198 w 202"/>
                <a:gd name="T27" fmla="*/ 65 h 69"/>
                <a:gd name="T28" fmla="*/ 201 w 202"/>
                <a:gd name="T29" fmla="*/ 60 h 69"/>
                <a:gd name="T30" fmla="*/ 194 w 202"/>
                <a:gd name="T31" fmla="*/ 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2" h="69">
                  <a:moveTo>
                    <a:pt x="194" y="4"/>
                  </a:moveTo>
                  <a:cubicBezTo>
                    <a:pt x="192" y="0"/>
                    <a:pt x="186" y="2"/>
                    <a:pt x="187" y="6"/>
                  </a:cubicBezTo>
                  <a:cubicBezTo>
                    <a:pt x="190" y="23"/>
                    <a:pt x="193" y="39"/>
                    <a:pt x="192" y="56"/>
                  </a:cubicBezTo>
                  <a:cubicBezTo>
                    <a:pt x="182" y="57"/>
                    <a:pt x="174" y="48"/>
                    <a:pt x="173" y="38"/>
                  </a:cubicBezTo>
                  <a:cubicBezTo>
                    <a:pt x="172" y="27"/>
                    <a:pt x="176" y="16"/>
                    <a:pt x="181" y="6"/>
                  </a:cubicBezTo>
                  <a:cubicBezTo>
                    <a:pt x="183" y="3"/>
                    <a:pt x="178" y="0"/>
                    <a:pt x="176" y="3"/>
                  </a:cubicBezTo>
                  <a:cubicBezTo>
                    <a:pt x="170" y="12"/>
                    <a:pt x="164" y="2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37" y="39"/>
                    <a:pt x="113" y="46"/>
                    <a:pt x="86" y="46"/>
                  </a:cubicBezTo>
                  <a:cubicBezTo>
                    <a:pt x="59" y="46"/>
                    <a:pt x="31" y="39"/>
                    <a:pt x="6" y="28"/>
                  </a:cubicBezTo>
                  <a:cubicBezTo>
                    <a:pt x="3" y="27"/>
                    <a:pt x="0" y="31"/>
                    <a:pt x="3" y="32"/>
                  </a:cubicBezTo>
                  <a:cubicBezTo>
                    <a:pt x="49" y="58"/>
                    <a:pt x="115" y="66"/>
                    <a:pt x="163" y="40"/>
                  </a:cubicBezTo>
                  <a:cubicBezTo>
                    <a:pt x="163" y="43"/>
                    <a:pt x="164" y="47"/>
                    <a:pt x="166" y="50"/>
                  </a:cubicBezTo>
                  <a:cubicBezTo>
                    <a:pt x="172" y="62"/>
                    <a:pt x="185" y="69"/>
                    <a:pt x="198" y="65"/>
                  </a:cubicBezTo>
                  <a:cubicBezTo>
                    <a:pt x="200" y="64"/>
                    <a:pt x="201" y="62"/>
                    <a:pt x="201" y="60"/>
                  </a:cubicBezTo>
                  <a:cubicBezTo>
                    <a:pt x="202" y="41"/>
                    <a:pt x="201" y="22"/>
                    <a:pt x="194" y="4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139428F8-70B4-49C3-A55B-D1E1D4F511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23076" y="2082801"/>
              <a:ext cx="722313" cy="2827338"/>
            </a:xfrm>
            <a:custGeom>
              <a:avLst/>
              <a:gdLst>
                <a:gd name="T0" fmla="*/ 157 w 170"/>
                <a:gd name="T1" fmla="*/ 566 h 665"/>
                <a:gd name="T2" fmla="*/ 153 w 170"/>
                <a:gd name="T3" fmla="*/ 535 h 665"/>
                <a:gd name="T4" fmla="*/ 151 w 170"/>
                <a:gd name="T5" fmla="*/ 506 h 665"/>
                <a:gd name="T6" fmla="*/ 146 w 170"/>
                <a:gd name="T7" fmla="*/ 312 h 665"/>
                <a:gd name="T8" fmla="*/ 136 w 170"/>
                <a:gd name="T9" fmla="*/ 131 h 665"/>
                <a:gd name="T10" fmla="*/ 73 w 170"/>
                <a:gd name="T11" fmla="*/ 4 h 665"/>
                <a:gd name="T12" fmla="*/ 43 w 170"/>
                <a:gd name="T13" fmla="*/ 81 h 665"/>
                <a:gd name="T14" fmla="*/ 22 w 170"/>
                <a:gd name="T15" fmla="*/ 153 h 665"/>
                <a:gd name="T16" fmla="*/ 32 w 170"/>
                <a:gd name="T17" fmla="*/ 263 h 665"/>
                <a:gd name="T18" fmla="*/ 50 w 170"/>
                <a:gd name="T19" fmla="*/ 168 h 665"/>
                <a:gd name="T20" fmla="*/ 65 w 170"/>
                <a:gd name="T21" fmla="*/ 332 h 665"/>
                <a:gd name="T22" fmla="*/ 77 w 170"/>
                <a:gd name="T23" fmla="*/ 514 h 665"/>
                <a:gd name="T24" fmla="*/ 40 w 170"/>
                <a:gd name="T25" fmla="*/ 353 h 665"/>
                <a:gd name="T26" fmla="*/ 36 w 170"/>
                <a:gd name="T27" fmla="*/ 512 h 665"/>
                <a:gd name="T28" fmla="*/ 140 w 170"/>
                <a:gd name="T29" fmla="*/ 508 h 665"/>
                <a:gd name="T30" fmla="*/ 145 w 170"/>
                <a:gd name="T31" fmla="*/ 510 h 665"/>
                <a:gd name="T32" fmla="*/ 92 w 170"/>
                <a:gd name="T33" fmla="*/ 539 h 665"/>
                <a:gd name="T34" fmla="*/ 53 w 170"/>
                <a:gd name="T35" fmla="*/ 538 h 665"/>
                <a:gd name="T36" fmla="*/ 29 w 170"/>
                <a:gd name="T37" fmla="*/ 520 h 665"/>
                <a:gd name="T38" fmla="*/ 147 w 170"/>
                <a:gd name="T39" fmla="*/ 540 h 665"/>
                <a:gd name="T40" fmla="*/ 59 w 170"/>
                <a:gd name="T41" fmla="*/ 569 h 665"/>
                <a:gd name="T42" fmla="*/ 39 w 170"/>
                <a:gd name="T43" fmla="*/ 565 h 665"/>
                <a:gd name="T44" fmla="*/ 35 w 170"/>
                <a:gd name="T45" fmla="*/ 542 h 665"/>
                <a:gd name="T46" fmla="*/ 83 w 170"/>
                <a:gd name="T47" fmla="*/ 581 h 665"/>
                <a:gd name="T48" fmla="*/ 154 w 170"/>
                <a:gd name="T49" fmla="*/ 626 h 665"/>
                <a:gd name="T50" fmla="*/ 114 w 170"/>
                <a:gd name="T51" fmla="*/ 651 h 665"/>
                <a:gd name="T52" fmla="*/ 46 w 170"/>
                <a:gd name="T53" fmla="*/ 607 h 665"/>
                <a:gd name="T54" fmla="*/ 37 w 170"/>
                <a:gd name="T55" fmla="*/ 580 h 665"/>
                <a:gd name="T56" fmla="*/ 45 w 170"/>
                <a:gd name="T57" fmla="*/ 650 h 665"/>
                <a:gd name="T58" fmla="*/ 166 w 170"/>
                <a:gd name="T59" fmla="*/ 647 h 665"/>
                <a:gd name="T60" fmla="*/ 70 w 170"/>
                <a:gd name="T61" fmla="*/ 19 h 665"/>
                <a:gd name="T62" fmla="*/ 79 w 170"/>
                <a:gd name="T63" fmla="*/ 81 h 665"/>
                <a:gd name="T64" fmla="*/ 53 w 170"/>
                <a:gd name="T65" fmla="*/ 80 h 665"/>
                <a:gd name="T66" fmla="*/ 59 w 170"/>
                <a:gd name="T67" fmla="*/ 141 h 665"/>
                <a:gd name="T68" fmla="*/ 57 w 170"/>
                <a:gd name="T69" fmla="*/ 143 h 665"/>
                <a:gd name="T70" fmla="*/ 53 w 170"/>
                <a:gd name="T71" fmla="*/ 153 h 665"/>
                <a:gd name="T72" fmla="*/ 32 w 170"/>
                <a:gd name="T73" fmla="*/ 153 h 665"/>
                <a:gd name="T74" fmla="*/ 30 w 170"/>
                <a:gd name="T75" fmla="*/ 150 h 665"/>
                <a:gd name="T76" fmla="*/ 102 w 170"/>
                <a:gd name="T77" fmla="*/ 80 h 665"/>
                <a:gd name="T78" fmla="*/ 128 w 170"/>
                <a:gd name="T79" fmla="*/ 134 h 665"/>
                <a:gd name="T80" fmla="*/ 121 w 170"/>
                <a:gd name="T81" fmla="*/ 147 h 665"/>
                <a:gd name="T82" fmla="*/ 103 w 170"/>
                <a:gd name="T83" fmla="*/ 141 h 665"/>
                <a:gd name="T84" fmla="*/ 80 w 170"/>
                <a:gd name="T85" fmla="*/ 159 h 665"/>
                <a:gd name="T86" fmla="*/ 59 w 170"/>
                <a:gd name="T87" fmla="*/ 141 h 665"/>
                <a:gd name="T88" fmla="*/ 82 w 170"/>
                <a:gd name="T89" fmla="*/ 511 h 665"/>
                <a:gd name="T90" fmla="*/ 62 w 170"/>
                <a:gd name="T91" fmla="*/ 166 h 665"/>
                <a:gd name="T92" fmla="*/ 102 w 170"/>
                <a:gd name="T93" fmla="*/ 149 h 665"/>
                <a:gd name="T94" fmla="*/ 101 w 170"/>
                <a:gd name="T95" fmla="*/ 334 h 665"/>
                <a:gd name="T96" fmla="*/ 80 w 170"/>
                <a:gd name="T97" fmla="*/ 514 h 665"/>
                <a:gd name="T98" fmla="*/ 119 w 170"/>
                <a:gd name="T99" fmla="*/ 508 h 665"/>
                <a:gd name="T100" fmla="*/ 107 w 170"/>
                <a:gd name="T101" fmla="*/ 154 h 665"/>
                <a:gd name="T102" fmla="*/ 128 w 170"/>
                <a:gd name="T103" fmla="*/ 154 h 665"/>
                <a:gd name="T104" fmla="*/ 140 w 170"/>
                <a:gd name="T105" fmla="*/ 501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0" h="665">
                  <a:moveTo>
                    <a:pt x="163" y="612"/>
                  </a:moveTo>
                  <a:cubicBezTo>
                    <a:pt x="161" y="596"/>
                    <a:pt x="159" y="581"/>
                    <a:pt x="157" y="566"/>
                  </a:cubicBezTo>
                  <a:cubicBezTo>
                    <a:pt x="157" y="564"/>
                    <a:pt x="156" y="563"/>
                    <a:pt x="155" y="563"/>
                  </a:cubicBezTo>
                  <a:cubicBezTo>
                    <a:pt x="161" y="554"/>
                    <a:pt x="161" y="542"/>
                    <a:pt x="153" y="535"/>
                  </a:cubicBezTo>
                  <a:cubicBezTo>
                    <a:pt x="160" y="526"/>
                    <a:pt x="160" y="515"/>
                    <a:pt x="152" y="507"/>
                  </a:cubicBezTo>
                  <a:cubicBezTo>
                    <a:pt x="152" y="506"/>
                    <a:pt x="151" y="506"/>
                    <a:pt x="151" y="506"/>
                  </a:cubicBezTo>
                  <a:cubicBezTo>
                    <a:pt x="151" y="506"/>
                    <a:pt x="151" y="506"/>
                    <a:pt x="151" y="505"/>
                  </a:cubicBezTo>
                  <a:cubicBezTo>
                    <a:pt x="152" y="441"/>
                    <a:pt x="149" y="376"/>
                    <a:pt x="146" y="312"/>
                  </a:cubicBezTo>
                  <a:cubicBezTo>
                    <a:pt x="143" y="257"/>
                    <a:pt x="141" y="202"/>
                    <a:pt x="135" y="147"/>
                  </a:cubicBezTo>
                  <a:cubicBezTo>
                    <a:pt x="138" y="142"/>
                    <a:pt x="139" y="136"/>
                    <a:pt x="136" y="131"/>
                  </a:cubicBezTo>
                  <a:cubicBezTo>
                    <a:pt x="136" y="131"/>
                    <a:pt x="136" y="130"/>
                    <a:pt x="136" y="128"/>
                  </a:cubicBezTo>
                  <a:cubicBezTo>
                    <a:pt x="118" y="85"/>
                    <a:pt x="96" y="44"/>
                    <a:pt x="73" y="4"/>
                  </a:cubicBezTo>
                  <a:cubicBezTo>
                    <a:pt x="71" y="0"/>
                    <a:pt x="65" y="1"/>
                    <a:pt x="64" y="5"/>
                  </a:cubicBezTo>
                  <a:cubicBezTo>
                    <a:pt x="57" y="30"/>
                    <a:pt x="50" y="56"/>
                    <a:pt x="43" y="81"/>
                  </a:cubicBezTo>
                  <a:cubicBezTo>
                    <a:pt x="37" y="103"/>
                    <a:pt x="28" y="126"/>
                    <a:pt x="27" y="149"/>
                  </a:cubicBezTo>
                  <a:cubicBezTo>
                    <a:pt x="25" y="149"/>
                    <a:pt x="22" y="151"/>
                    <a:pt x="22" y="153"/>
                  </a:cubicBezTo>
                  <a:cubicBezTo>
                    <a:pt x="23" y="190"/>
                    <a:pt x="23" y="227"/>
                    <a:pt x="27" y="263"/>
                  </a:cubicBezTo>
                  <a:cubicBezTo>
                    <a:pt x="28" y="266"/>
                    <a:pt x="32" y="266"/>
                    <a:pt x="32" y="263"/>
                  </a:cubicBezTo>
                  <a:cubicBezTo>
                    <a:pt x="34" y="230"/>
                    <a:pt x="33" y="196"/>
                    <a:pt x="31" y="163"/>
                  </a:cubicBezTo>
                  <a:cubicBezTo>
                    <a:pt x="36" y="168"/>
                    <a:pt x="43" y="171"/>
                    <a:pt x="50" y="168"/>
                  </a:cubicBezTo>
                  <a:cubicBezTo>
                    <a:pt x="52" y="167"/>
                    <a:pt x="54" y="166"/>
                    <a:pt x="56" y="164"/>
                  </a:cubicBezTo>
                  <a:cubicBezTo>
                    <a:pt x="56" y="220"/>
                    <a:pt x="61" y="276"/>
                    <a:pt x="65" y="332"/>
                  </a:cubicBezTo>
                  <a:cubicBezTo>
                    <a:pt x="68" y="392"/>
                    <a:pt x="71" y="451"/>
                    <a:pt x="75" y="511"/>
                  </a:cubicBezTo>
                  <a:cubicBezTo>
                    <a:pt x="75" y="513"/>
                    <a:pt x="76" y="514"/>
                    <a:pt x="77" y="514"/>
                  </a:cubicBezTo>
                  <a:cubicBezTo>
                    <a:pt x="67" y="514"/>
                    <a:pt x="56" y="512"/>
                    <a:pt x="45" y="508"/>
                  </a:cubicBezTo>
                  <a:cubicBezTo>
                    <a:pt x="45" y="457"/>
                    <a:pt x="42" y="405"/>
                    <a:pt x="40" y="353"/>
                  </a:cubicBezTo>
                  <a:cubicBezTo>
                    <a:pt x="40" y="349"/>
                    <a:pt x="34" y="349"/>
                    <a:pt x="33" y="353"/>
                  </a:cubicBezTo>
                  <a:cubicBezTo>
                    <a:pt x="27" y="405"/>
                    <a:pt x="28" y="461"/>
                    <a:pt x="36" y="512"/>
                  </a:cubicBezTo>
                  <a:cubicBezTo>
                    <a:pt x="36" y="516"/>
                    <a:pt x="41" y="517"/>
                    <a:pt x="43" y="515"/>
                  </a:cubicBezTo>
                  <a:cubicBezTo>
                    <a:pt x="73" y="529"/>
                    <a:pt x="113" y="527"/>
                    <a:pt x="140" y="508"/>
                  </a:cubicBezTo>
                  <a:cubicBezTo>
                    <a:pt x="140" y="508"/>
                    <a:pt x="141" y="507"/>
                    <a:pt x="141" y="507"/>
                  </a:cubicBezTo>
                  <a:cubicBezTo>
                    <a:pt x="141" y="509"/>
                    <a:pt x="143" y="510"/>
                    <a:pt x="145" y="510"/>
                  </a:cubicBezTo>
                  <a:cubicBezTo>
                    <a:pt x="145" y="511"/>
                    <a:pt x="145" y="511"/>
                    <a:pt x="145" y="512"/>
                  </a:cubicBezTo>
                  <a:cubicBezTo>
                    <a:pt x="164" y="538"/>
                    <a:pt x="103" y="539"/>
                    <a:pt x="92" y="539"/>
                  </a:cubicBezTo>
                  <a:cubicBezTo>
                    <a:pt x="84" y="539"/>
                    <a:pt x="76" y="539"/>
                    <a:pt x="69" y="538"/>
                  </a:cubicBezTo>
                  <a:cubicBezTo>
                    <a:pt x="64" y="538"/>
                    <a:pt x="58" y="538"/>
                    <a:pt x="53" y="538"/>
                  </a:cubicBezTo>
                  <a:cubicBezTo>
                    <a:pt x="44" y="538"/>
                    <a:pt x="37" y="533"/>
                    <a:pt x="33" y="523"/>
                  </a:cubicBezTo>
                  <a:cubicBezTo>
                    <a:pt x="34" y="521"/>
                    <a:pt x="31" y="518"/>
                    <a:pt x="29" y="520"/>
                  </a:cubicBezTo>
                  <a:cubicBezTo>
                    <a:pt x="0" y="548"/>
                    <a:pt x="92" y="548"/>
                    <a:pt x="99" y="548"/>
                  </a:cubicBezTo>
                  <a:cubicBezTo>
                    <a:pt x="113" y="548"/>
                    <a:pt x="134" y="549"/>
                    <a:pt x="147" y="540"/>
                  </a:cubicBezTo>
                  <a:cubicBezTo>
                    <a:pt x="164" y="568"/>
                    <a:pt x="111" y="573"/>
                    <a:pt x="94" y="573"/>
                  </a:cubicBezTo>
                  <a:cubicBezTo>
                    <a:pt x="82" y="572"/>
                    <a:pt x="70" y="571"/>
                    <a:pt x="59" y="569"/>
                  </a:cubicBezTo>
                  <a:cubicBezTo>
                    <a:pt x="54" y="569"/>
                    <a:pt x="50" y="568"/>
                    <a:pt x="46" y="567"/>
                  </a:cubicBezTo>
                  <a:cubicBezTo>
                    <a:pt x="43" y="566"/>
                    <a:pt x="41" y="566"/>
                    <a:pt x="39" y="565"/>
                  </a:cubicBezTo>
                  <a:cubicBezTo>
                    <a:pt x="31" y="563"/>
                    <a:pt x="30" y="557"/>
                    <a:pt x="35" y="546"/>
                  </a:cubicBezTo>
                  <a:cubicBezTo>
                    <a:pt x="38" y="546"/>
                    <a:pt x="38" y="542"/>
                    <a:pt x="35" y="542"/>
                  </a:cubicBezTo>
                  <a:cubicBezTo>
                    <a:pt x="25" y="542"/>
                    <a:pt x="19" y="553"/>
                    <a:pt x="23" y="562"/>
                  </a:cubicBezTo>
                  <a:cubicBezTo>
                    <a:pt x="32" y="580"/>
                    <a:pt x="67" y="580"/>
                    <a:pt x="83" y="581"/>
                  </a:cubicBezTo>
                  <a:cubicBezTo>
                    <a:pt x="102" y="582"/>
                    <a:pt x="131" y="584"/>
                    <a:pt x="148" y="571"/>
                  </a:cubicBezTo>
                  <a:cubicBezTo>
                    <a:pt x="150" y="589"/>
                    <a:pt x="152" y="608"/>
                    <a:pt x="154" y="626"/>
                  </a:cubicBezTo>
                  <a:cubicBezTo>
                    <a:pt x="156" y="639"/>
                    <a:pt x="159" y="641"/>
                    <a:pt x="148" y="646"/>
                  </a:cubicBezTo>
                  <a:cubicBezTo>
                    <a:pt x="137" y="650"/>
                    <a:pt x="125" y="651"/>
                    <a:pt x="114" y="651"/>
                  </a:cubicBezTo>
                  <a:cubicBezTo>
                    <a:pt x="96" y="652"/>
                    <a:pt x="59" y="655"/>
                    <a:pt x="50" y="636"/>
                  </a:cubicBezTo>
                  <a:cubicBezTo>
                    <a:pt x="47" y="628"/>
                    <a:pt x="48" y="616"/>
                    <a:pt x="46" y="607"/>
                  </a:cubicBezTo>
                  <a:cubicBezTo>
                    <a:pt x="45" y="598"/>
                    <a:pt x="43" y="589"/>
                    <a:pt x="42" y="579"/>
                  </a:cubicBezTo>
                  <a:cubicBezTo>
                    <a:pt x="41" y="577"/>
                    <a:pt x="37" y="577"/>
                    <a:pt x="37" y="580"/>
                  </a:cubicBezTo>
                  <a:cubicBezTo>
                    <a:pt x="37" y="597"/>
                    <a:pt x="38" y="613"/>
                    <a:pt x="40" y="630"/>
                  </a:cubicBezTo>
                  <a:cubicBezTo>
                    <a:pt x="40" y="637"/>
                    <a:pt x="40" y="644"/>
                    <a:pt x="45" y="650"/>
                  </a:cubicBezTo>
                  <a:cubicBezTo>
                    <a:pt x="57" y="665"/>
                    <a:pt x="97" y="663"/>
                    <a:pt x="114" y="662"/>
                  </a:cubicBezTo>
                  <a:cubicBezTo>
                    <a:pt x="128" y="661"/>
                    <a:pt x="159" y="661"/>
                    <a:pt x="166" y="647"/>
                  </a:cubicBezTo>
                  <a:cubicBezTo>
                    <a:pt x="170" y="639"/>
                    <a:pt x="164" y="621"/>
                    <a:pt x="163" y="612"/>
                  </a:cubicBezTo>
                  <a:close/>
                  <a:moveTo>
                    <a:pt x="70" y="19"/>
                  </a:moveTo>
                  <a:cubicBezTo>
                    <a:pt x="80" y="36"/>
                    <a:pt x="89" y="54"/>
                    <a:pt x="97" y="71"/>
                  </a:cubicBezTo>
                  <a:cubicBezTo>
                    <a:pt x="91" y="75"/>
                    <a:pt x="86" y="79"/>
                    <a:pt x="79" y="81"/>
                  </a:cubicBezTo>
                  <a:cubicBezTo>
                    <a:pt x="70" y="84"/>
                    <a:pt x="61" y="83"/>
                    <a:pt x="53" y="80"/>
                  </a:cubicBezTo>
                  <a:cubicBezTo>
                    <a:pt x="53" y="80"/>
                    <a:pt x="53" y="80"/>
                    <a:pt x="53" y="80"/>
                  </a:cubicBezTo>
                  <a:cubicBezTo>
                    <a:pt x="58" y="60"/>
                    <a:pt x="64" y="39"/>
                    <a:pt x="70" y="19"/>
                  </a:cubicBezTo>
                  <a:close/>
                  <a:moveTo>
                    <a:pt x="59" y="141"/>
                  </a:moveTo>
                  <a:cubicBezTo>
                    <a:pt x="59" y="142"/>
                    <a:pt x="58" y="143"/>
                    <a:pt x="58" y="144"/>
                  </a:cubicBezTo>
                  <a:cubicBezTo>
                    <a:pt x="58" y="144"/>
                    <a:pt x="58" y="143"/>
                    <a:pt x="57" y="143"/>
                  </a:cubicBezTo>
                  <a:cubicBezTo>
                    <a:pt x="56" y="143"/>
                    <a:pt x="54" y="143"/>
                    <a:pt x="53" y="145"/>
                  </a:cubicBezTo>
                  <a:cubicBezTo>
                    <a:pt x="52" y="148"/>
                    <a:pt x="54" y="150"/>
                    <a:pt x="53" y="153"/>
                  </a:cubicBezTo>
                  <a:cubicBezTo>
                    <a:pt x="53" y="156"/>
                    <a:pt x="51" y="159"/>
                    <a:pt x="48" y="161"/>
                  </a:cubicBezTo>
                  <a:cubicBezTo>
                    <a:pt x="42" y="164"/>
                    <a:pt x="34" y="159"/>
                    <a:pt x="32" y="153"/>
                  </a:cubicBezTo>
                  <a:cubicBezTo>
                    <a:pt x="32" y="152"/>
                    <a:pt x="31" y="151"/>
                    <a:pt x="30" y="151"/>
                  </a:cubicBezTo>
                  <a:cubicBezTo>
                    <a:pt x="30" y="151"/>
                    <a:pt x="30" y="151"/>
                    <a:pt x="30" y="150"/>
                  </a:cubicBezTo>
                  <a:cubicBezTo>
                    <a:pt x="40" y="131"/>
                    <a:pt x="45" y="107"/>
                    <a:pt x="51" y="86"/>
                  </a:cubicBezTo>
                  <a:cubicBezTo>
                    <a:pt x="66" y="92"/>
                    <a:pt x="89" y="92"/>
                    <a:pt x="102" y="80"/>
                  </a:cubicBezTo>
                  <a:cubicBezTo>
                    <a:pt x="110" y="97"/>
                    <a:pt x="118" y="115"/>
                    <a:pt x="126" y="133"/>
                  </a:cubicBezTo>
                  <a:cubicBezTo>
                    <a:pt x="127" y="133"/>
                    <a:pt x="127" y="134"/>
                    <a:pt x="128" y="134"/>
                  </a:cubicBezTo>
                  <a:cubicBezTo>
                    <a:pt x="128" y="136"/>
                    <a:pt x="128" y="139"/>
                    <a:pt x="128" y="141"/>
                  </a:cubicBezTo>
                  <a:cubicBezTo>
                    <a:pt x="127" y="144"/>
                    <a:pt x="125" y="146"/>
                    <a:pt x="121" y="147"/>
                  </a:cubicBezTo>
                  <a:cubicBezTo>
                    <a:pt x="114" y="150"/>
                    <a:pt x="110" y="145"/>
                    <a:pt x="104" y="141"/>
                  </a:cubicBezTo>
                  <a:cubicBezTo>
                    <a:pt x="104" y="141"/>
                    <a:pt x="104" y="141"/>
                    <a:pt x="103" y="141"/>
                  </a:cubicBezTo>
                  <a:cubicBezTo>
                    <a:pt x="102" y="139"/>
                    <a:pt x="100" y="139"/>
                    <a:pt x="98" y="141"/>
                  </a:cubicBezTo>
                  <a:cubicBezTo>
                    <a:pt x="93" y="147"/>
                    <a:pt x="88" y="156"/>
                    <a:pt x="80" y="159"/>
                  </a:cubicBezTo>
                  <a:cubicBezTo>
                    <a:pt x="70" y="163"/>
                    <a:pt x="57" y="156"/>
                    <a:pt x="64" y="145"/>
                  </a:cubicBezTo>
                  <a:cubicBezTo>
                    <a:pt x="65" y="142"/>
                    <a:pt x="61" y="139"/>
                    <a:pt x="59" y="141"/>
                  </a:cubicBezTo>
                  <a:close/>
                  <a:moveTo>
                    <a:pt x="80" y="514"/>
                  </a:moveTo>
                  <a:cubicBezTo>
                    <a:pt x="81" y="514"/>
                    <a:pt x="82" y="513"/>
                    <a:pt x="82" y="511"/>
                  </a:cubicBezTo>
                  <a:cubicBezTo>
                    <a:pt x="80" y="451"/>
                    <a:pt x="76" y="392"/>
                    <a:pt x="72" y="332"/>
                  </a:cubicBezTo>
                  <a:cubicBezTo>
                    <a:pt x="69" y="277"/>
                    <a:pt x="68" y="221"/>
                    <a:pt x="62" y="166"/>
                  </a:cubicBezTo>
                  <a:cubicBezTo>
                    <a:pt x="64" y="167"/>
                    <a:pt x="67" y="169"/>
                    <a:pt x="69" y="169"/>
                  </a:cubicBezTo>
                  <a:cubicBezTo>
                    <a:pt x="84" y="173"/>
                    <a:pt x="97" y="162"/>
                    <a:pt x="102" y="149"/>
                  </a:cubicBezTo>
                  <a:cubicBezTo>
                    <a:pt x="102" y="149"/>
                    <a:pt x="102" y="150"/>
                    <a:pt x="103" y="150"/>
                  </a:cubicBezTo>
                  <a:cubicBezTo>
                    <a:pt x="100" y="211"/>
                    <a:pt x="101" y="273"/>
                    <a:pt x="101" y="334"/>
                  </a:cubicBezTo>
                  <a:cubicBezTo>
                    <a:pt x="101" y="393"/>
                    <a:pt x="98" y="452"/>
                    <a:pt x="111" y="510"/>
                  </a:cubicBezTo>
                  <a:cubicBezTo>
                    <a:pt x="100" y="513"/>
                    <a:pt x="90" y="514"/>
                    <a:pt x="80" y="514"/>
                  </a:cubicBezTo>
                  <a:close/>
                  <a:moveTo>
                    <a:pt x="136" y="501"/>
                  </a:moveTo>
                  <a:cubicBezTo>
                    <a:pt x="130" y="503"/>
                    <a:pt x="125" y="506"/>
                    <a:pt x="119" y="508"/>
                  </a:cubicBezTo>
                  <a:cubicBezTo>
                    <a:pt x="108" y="448"/>
                    <a:pt x="110" y="387"/>
                    <a:pt x="109" y="326"/>
                  </a:cubicBezTo>
                  <a:cubicBezTo>
                    <a:pt x="109" y="269"/>
                    <a:pt x="110" y="211"/>
                    <a:pt x="107" y="154"/>
                  </a:cubicBezTo>
                  <a:cubicBezTo>
                    <a:pt x="112" y="157"/>
                    <a:pt x="120" y="158"/>
                    <a:pt x="125" y="156"/>
                  </a:cubicBezTo>
                  <a:cubicBezTo>
                    <a:pt x="126" y="155"/>
                    <a:pt x="127" y="155"/>
                    <a:pt x="128" y="154"/>
                  </a:cubicBezTo>
                  <a:cubicBezTo>
                    <a:pt x="129" y="208"/>
                    <a:pt x="133" y="262"/>
                    <a:pt x="135" y="316"/>
                  </a:cubicBezTo>
                  <a:cubicBezTo>
                    <a:pt x="138" y="378"/>
                    <a:pt x="138" y="439"/>
                    <a:pt x="140" y="501"/>
                  </a:cubicBezTo>
                  <a:cubicBezTo>
                    <a:pt x="139" y="500"/>
                    <a:pt x="138" y="500"/>
                    <a:pt x="136" y="50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</p:grpSp>
      <p:sp>
        <p:nvSpPr>
          <p:cNvPr id="22" name="Freeform 5">
            <a:extLst>
              <a:ext uri="{FF2B5EF4-FFF2-40B4-BE49-F238E27FC236}">
                <a16:creationId xmlns:a16="http://schemas.microsoft.com/office/drawing/2014/main" id="{8E39C7B0-7A8A-4C73-8633-F727863739BA}"/>
              </a:ext>
            </a:extLst>
          </p:cNvPr>
          <p:cNvSpPr>
            <a:spLocks noEditPoints="1"/>
          </p:cNvSpPr>
          <p:nvPr/>
        </p:nvSpPr>
        <p:spPr bwMode="auto">
          <a:xfrm>
            <a:off x="3581316" y="2106815"/>
            <a:ext cx="2575390" cy="1819787"/>
          </a:xfrm>
          <a:custGeom>
            <a:avLst/>
            <a:gdLst>
              <a:gd name="T0" fmla="*/ 248 w 290"/>
              <a:gd name="T1" fmla="*/ 58 h 204"/>
              <a:gd name="T2" fmla="*/ 206 w 290"/>
              <a:gd name="T3" fmla="*/ 28 h 204"/>
              <a:gd name="T4" fmla="*/ 128 w 290"/>
              <a:gd name="T5" fmla="*/ 3 h 204"/>
              <a:gd name="T6" fmla="*/ 75 w 290"/>
              <a:gd name="T7" fmla="*/ 14 h 204"/>
              <a:gd name="T8" fmla="*/ 13 w 290"/>
              <a:gd name="T9" fmla="*/ 40 h 204"/>
              <a:gd name="T10" fmla="*/ 1 w 290"/>
              <a:gd name="T11" fmla="*/ 96 h 204"/>
              <a:gd name="T12" fmla="*/ 24 w 290"/>
              <a:gd name="T13" fmla="*/ 150 h 204"/>
              <a:gd name="T14" fmla="*/ 38 w 290"/>
              <a:gd name="T15" fmla="*/ 195 h 204"/>
              <a:gd name="T16" fmla="*/ 40 w 290"/>
              <a:gd name="T17" fmla="*/ 203 h 204"/>
              <a:gd name="T18" fmla="*/ 152 w 290"/>
              <a:gd name="T19" fmla="*/ 161 h 204"/>
              <a:gd name="T20" fmla="*/ 201 w 290"/>
              <a:gd name="T21" fmla="*/ 160 h 204"/>
              <a:gd name="T22" fmla="*/ 266 w 290"/>
              <a:gd name="T23" fmla="*/ 103 h 204"/>
              <a:gd name="T24" fmla="*/ 260 w 290"/>
              <a:gd name="T25" fmla="*/ 99 h 204"/>
              <a:gd name="T26" fmla="*/ 259 w 290"/>
              <a:gd name="T27" fmla="*/ 107 h 204"/>
              <a:gd name="T28" fmla="*/ 230 w 290"/>
              <a:gd name="T29" fmla="*/ 144 h 204"/>
              <a:gd name="T30" fmla="*/ 203 w 290"/>
              <a:gd name="T31" fmla="*/ 154 h 204"/>
              <a:gd name="T32" fmla="*/ 197 w 290"/>
              <a:gd name="T33" fmla="*/ 154 h 204"/>
              <a:gd name="T34" fmla="*/ 154 w 290"/>
              <a:gd name="T35" fmla="*/ 154 h 204"/>
              <a:gd name="T36" fmla="*/ 149 w 290"/>
              <a:gd name="T37" fmla="*/ 154 h 204"/>
              <a:gd name="T38" fmla="*/ 107 w 290"/>
              <a:gd name="T39" fmla="*/ 155 h 204"/>
              <a:gd name="T40" fmla="*/ 53 w 290"/>
              <a:gd name="T41" fmla="*/ 191 h 204"/>
              <a:gd name="T42" fmla="*/ 78 w 290"/>
              <a:gd name="T43" fmla="*/ 153 h 204"/>
              <a:gd name="T44" fmla="*/ 40 w 290"/>
              <a:gd name="T45" fmla="*/ 152 h 204"/>
              <a:gd name="T46" fmla="*/ 38 w 290"/>
              <a:gd name="T47" fmla="*/ 122 h 204"/>
              <a:gd name="T48" fmla="*/ 39 w 290"/>
              <a:gd name="T49" fmla="*/ 113 h 204"/>
              <a:gd name="T50" fmla="*/ 28 w 290"/>
              <a:gd name="T51" fmla="*/ 76 h 204"/>
              <a:gd name="T52" fmla="*/ 33 w 290"/>
              <a:gd name="T53" fmla="*/ 75 h 204"/>
              <a:gd name="T54" fmla="*/ 16 w 290"/>
              <a:gd name="T55" fmla="*/ 46 h 204"/>
              <a:gd name="T56" fmla="*/ 54 w 290"/>
              <a:gd name="T57" fmla="*/ 55 h 204"/>
              <a:gd name="T58" fmla="*/ 60 w 290"/>
              <a:gd name="T59" fmla="*/ 55 h 204"/>
              <a:gd name="T60" fmla="*/ 73 w 290"/>
              <a:gd name="T61" fmla="*/ 22 h 204"/>
              <a:gd name="T62" fmla="*/ 109 w 290"/>
              <a:gd name="T63" fmla="*/ 33 h 204"/>
              <a:gd name="T64" fmla="*/ 124 w 290"/>
              <a:gd name="T65" fmla="*/ 11 h 204"/>
              <a:gd name="T66" fmla="*/ 152 w 290"/>
              <a:gd name="T67" fmla="*/ 29 h 204"/>
              <a:gd name="T68" fmla="*/ 200 w 290"/>
              <a:gd name="T69" fmla="*/ 32 h 204"/>
              <a:gd name="T70" fmla="*/ 206 w 290"/>
              <a:gd name="T71" fmla="*/ 36 h 204"/>
              <a:gd name="T72" fmla="*/ 241 w 290"/>
              <a:gd name="T73" fmla="*/ 59 h 204"/>
              <a:gd name="T74" fmla="*/ 245 w 290"/>
              <a:gd name="T75" fmla="*/ 65 h 204"/>
              <a:gd name="T76" fmla="*/ 260 w 290"/>
              <a:gd name="T77" fmla="*/ 99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90" h="204">
                <a:moveTo>
                  <a:pt x="277" y="73"/>
                </a:moveTo>
                <a:cubicBezTo>
                  <a:pt x="272" y="62"/>
                  <a:pt x="260" y="56"/>
                  <a:pt x="248" y="58"/>
                </a:cubicBezTo>
                <a:cubicBezTo>
                  <a:pt x="252" y="48"/>
                  <a:pt x="250" y="35"/>
                  <a:pt x="242" y="27"/>
                </a:cubicBezTo>
                <a:cubicBezTo>
                  <a:pt x="232" y="16"/>
                  <a:pt x="217" y="21"/>
                  <a:pt x="206" y="28"/>
                </a:cubicBezTo>
                <a:cubicBezTo>
                  <a:pt x="204" y="0"/>
                  <a:pt x="167" y="0"/>
                  <a:pt x="153" y="20"/>
                </a:cubicBezTo>
                <a:cubicBezTo>
                  <a:pt x="148" y="11"/>
                  <a:pt x="140" y="1"/>
                  <a:pt x="128" y="3"/>
                </a:cubicBezTo>
                <a:cubicBezTo>
                  <a:pt x="117" y="5"/>
                  <a:pt x="108" y="14"/>
                  <a:pt x="105" y="25"/>
                </a:cubicBezTo>
                <a:cubicBezTo>
                  <a:pt x="98" y="15"/>
                  <a:pt x="88" y="10"/>
                  <a:pt x="75" y="14"/>
                </a:cubicBezTo>
                <a:cubicBezTo>
                  <a:pt x="60" y="19"/>
                  <a:pt x="57" y="31"/>
                  <a:pt x="55" y="44"/>
                </a:cubicBezTo>
                <a:cubicBezTo>
                  <a:pt x="45" y="31"/>
                  <a:pt x="26" y="24"/>
                  <a:pt x="13" y="40"/>
                </a:cubicBezTo>
                <a:cubicBezTo>
                  <a:pt x="4" y="50"/>
                  <a:pt x="11" y="63"/>
                  <a:pt x="20" y="70"/>
                </a:cubicBezTo>
                <a:cubicBezTo>
                  <a:pt x="8" y="72"/>
                  <a:pt x="0" y="82"/>
                  <a:pt x="1" y="96"/>
                </a:cubicBezTo>
                <a:cubicBezTo>
                  <a:pt x="3" y="110"/>
                  <a:pt x="18" y="117"/>
                  <a:pt x="31" y="119"/>
                </a:cubicBezTo>
                <a:cubicBezTo>
                  <a:pt x="19" y="126"/>
                  <a:pt x="12" y="138"/>
                  <a:pt x="24" y="150"/>
                </a:cubicBezTo>
                <a:cubicBezTo>
                  <a:pt x="36" y="162"/>
                  <a:pt x="56" y="161"/>
                  <a:pt x="71" y="156"/>
                </a:cubicBezTo>
                <a:cubicBezTo>
                  <a:pt x="66" y="173"/>
                  <a:pt x="51" y="184"/>
                  <a:pt x="38" y="195"/>
                </a:cubicBezTo>
                <a:cubicBezTo>
                  <a:pt x="38" y="196"/>
                  <a:pt x="37" y="197"/>
                  <a:pt x="37" y="198"/>
                </a:cubicBezTo>
                <a:cubicBezTo>
                  <a:pt x="36" y="200"/>
                  <a:pt x="37" y="204"/>
                  <a:pt x="40" y="203"/>
                </a:cubicBezTo>
                <a:cubicBezTo>
                  <a:pt x="66" y="193"/>
                  <a:pt x="88" y="183"/>
                  <a:pt x="106" y="163"/>
                </a:cubicBezTo>
                <a:cubicBezTo>
                  <a:pt x="117" y="182"/>
                  <a:pt x="141" y="178"/>
                  <a:pt x="152" y="161"/>
                </a:cubicBezTo>
                <a:cubicBezTo>
                  <a:pt x="159" y="169"/>
                  <a:pt x="167" y="176"/>
                  <a:pt x="177" y="177"/>
                </a:cubicBezTo>
                <a:cubicBezTo>
                  <a:pt x="186" y="178"/>
                  <a:pt x="196" y="168"/>
                  <a:pt x="201" y="160"/>
                </a:cubicBezTo>
                <a:cubicBezTo>
                  <a:pt x="211" y="168"/>
                  <a:pt x="232" y="165"/>
                  <a:pt x="234" y="153"/>
                </a:cubicBezTo>
                <a:cubicBezTo>
                  <a:pt x="258" y="167"/>
                  <a:pt x="290" y="122"/>
                  <a:pt x="266" y="103"/>
                </a:cubicBezTo>
                <a:cubicBezTo>
                  <a:pt x="277" y="97"/>
                  <a:pt x="283" y="86"/>
                  <a:pt x="277" y="73"/>
                </a:cubicBezTo>
                <a:close/>
                <a:moveTo>
                  <a:pt x="260" y="99"/>
                </a:moveTo>
                <a:cubicBezTo>
                  <a:pt x="259" y="100"/>
                  <a:pt x="259" y="101"/>
                  <a:pt x="259" y="102"/>
                </a:cubicBezTo>
                <a:cubicBezTo>
                  <a:pt x="258" y="103"/>
                  <a:pt x="257" y="106"/>
                  <a:pt x="259" y="107"/>
                </a:cubicBezTo>
                <a:cubicBezTo>
                  <a:pt x="284" y="120"/>
                  <a:pt x="251" y="163"/>
                  <a:pt x="233" y="144"/>
                </a:cubicBezTo>
                <a:cubicBezTo>
                  <a:pt x="232" y="143"/>
                  <a:pt x="231" y="143"/>
                  <a:pt x="230" y="144"/>
                </a:cubicBezTo>
                <a:cubicBezTo>
                  <a:pt x="228" y="144"/>
                  <a:pt x="226" y="145"/>
                  <a:pt x="227" y="147"/>
                </a:cubicBezTo>
                <a:cubicBezTo>
                  <a:pt x="231" y="161"/>
                  <a:pt x="209" y="161"/>
                  <a:pt x="203" y="154"/>
                </a:cubicBezTo>
                <a:cubicBezTo>
                  <a:pt x="202" y="153"/>
                  <a:pt x="201" y="153"/>
                  <a:pt x="200" y="153"/>
                </a:cubicBezTo>
                <a:cubicBezTo>
                  <a:pt x="199" y="153"/>
                  <a:pt x="198" y="153"/>
                  <a:pt x="197" y="154"/>
                </a:cubicBezTo>
                <a:cubicBezTo>
                  <a:pt x="193" y="162"/>
                  <a:pt x="185" y="170"/>
                  <a:pt x="177" y="170"/>
                </a:cubicBezTo>
                <a:cubicBezTo>
                  <a:pt x="168" y="171"/>
                  <a:pt x="159" y="160"/>
                  <a:pt x="154" y="154"/>
                </a:cubicBezTo>
                <a:cubicBezTo>
                  <a:pt x="153" y="153"/>
                  <a:pt x="152" y="153"/>
                  <a:pt x="151" y="153"/>
                </a:cubicBezTo>
                <a:cubicBezTo>
                  <a:pt x="150" y="153"/>
                  <a:pt x="150" y="153"/>
                  <a:pt x="149" y="154"/>
                </a:cubicBezTo>
                <a:cubicBezTo>
                  <a:pt x="140" y="171"/>
                  <a:pt x="119" y="177"/>
                  <a:pt x="110" y="156"/>
                </a:cubicBezTo>
                <a:cubicBezTo>
                  <a:pt x="109" y="155"/>
                  <a:pt x="108" y="155"/>
                  <a:pt x="107" y="155"/>
                </a:cubicBezTo>
                <a:cubicBezTo>
                  <a:pt x="106" y="155"/>
                  <a:pt x="105" y="155"/>
                  <a:pt x="104" y="156"/>
                </a:cubicBezTo>
                <a:cubicBezTo>
                  <a:pt x="90" y="173"/>
                  <a:pt x="72" y="183"/>
                  <a:pt x="53" y="191"/>
                </a:cubicBezTo>
                <a:cubicBezTo>
                  <a:pt x="64" y="181"/>
                  <a:pt x="75" y="169"/>
                  <a:pt x="78" y="154"/>
                </a:cubicBezTo>
                <a:cubicBezTo>
                  <a:pt x="78" y="153"/>
                  <a:pt x="78" y="153"/>
                  <a:pt x="78" y="153"/>
                </a:cubicBezTo>
                <a:cubicBezTo>
                  <a:pt x="81" y="151"/>
                  <a:pt x="78" y="146"/>
                  <a:pt x="74" y="148"/>
                </a:cubicBezTo>
                <a:cubicBezTo>
                  <a:pt x="64" y="153"/>
                  <a:pt x="52" y="154"/>
                  <a:pt x="40" y="152"/>
                </a:cubicBezTo>
                <a:cubicBezTo>
                  <a:pt x="32" y="150"/>
                  <a:pt x="23" y="143"/>
                  <a:pt x="24" y="134"/>
                </a:cubicBezTo>
                <a:cubicBezTo>
                  <a:pt x="25" y="128"/>
                  <a:pt x="33" y="125"/>
                  <a:pt x="38" y="122"/>
                </a:cubicBezTo>
                <a:cubicBezTo>
                  <a:pt x="39" y="122"/>
                  <a:pt x="40" y="120"/>
                  <a:pt x="40" y="119"/>
                </a:cubicBezTo>
                <a:cubicBezTo>
                  <a:pt x="43" y="118"/>
                  <a:pt x="42" y="113"/>
                  <a:pt x="39" y="113"/>
                </a:cubicBezTo>
                <a:cubicBezTo>
                  <a:pt x="27" y="114"/>
                  <a:pt x="15" y="110"/>
                  <a:pt x="9" y="100"/>
                </a:cubicBezTo>
                <a:cubicBezTo>
                  <a:pt x="1" y="87"/>
                  <a:pt x="15" y="73"/>
                  <a:pt x="28" y="76"/>
                </a:cubicBezTo>
                <a:cubicBezTo>
                  <a:pt x="30" y="76"/>
                  <a:pt x="31" y="76"/>
                  <a:pt x="32" y="75"/>
                </a:cubicBezTo>
                <a:cubicBezTo>
                  <a:pt x="32" y="75"/>
                  <a:pt x="32" y="75"/>
                  <a:pt x="33" y="75"/>
                </a:cubicBezTo>
                <a:cubicBezTo>
                  <a:pt x="36" y="75"/>
                  <a:pt x="38" y="69"/>
                  <a:pt x="34" y="69"/>
                </a:cubicBezTo>
                <a:cubicBezTo>
                  <a:pt x="24" y="67"/>
                  <a:pt x="11" y="57"/>
                  <a:pt x="16" y="46"/>
                </a:cubicBezTo>
                <a:cubicBezTo>
                  <a:pt x="20" y="38"/>
                  <a:pt x="30" y="36"/>
                  <a:pt x="37" y="38"/>
                </a:cubicBezTo>
                <a:cubicBezTo>
                  <a:pt x="45" y="40"/>
                  <a:pt x="51" y="47"/>
                  <a:pt x="54" y="55"/>
                </a:cubicBezTo>
                <a:cubicBezTo>
                  <a:pt x="54" y="55"/>
                  <a:pt x="54" y="55"/>
                  <a:pt x="54" y="55"/>
                </a:cubicBezTo>
                <a:cubicBezTo>
                  <a:pt x="54" y="59"/>
                  <a:pt x="60" y="59"/>
                  <a:pt x="60" y="55"/>
                </a:cubicBezTo>
                <a:cubicBezTo>
                  <a:pt x="61" y="55"/>
                  <a:pt x="61" y="54"/>
                  <a:pt x="60" y="54"/>
                </a:cubicBezTo>
                <a:cubicBezTo>
                  <a:pt x="61" y="41"/>
                  <a:pt x="61" y="30"/>
                  <a:pt x="73" y="22"/>
                </a:cubicBezTo>
                <a:cubicBezTo>
                  <a:pt x="86" y="14"/>
                  <a:pt x="98" y="22"/>
                  <a:pt x="103" y="34"/>
                </a:cubicBezTo>
                <a:cubicBezTo>
                  <a:pt x="105" y="37"/>
                  <a:pt x="108" y="35"/>
                  <a:pt x="109" y="33"/>
                </a:cubicBezTo>
                <a:cubicBezTo>
                  <a:pt x="110" y="33"/>
                  <a:pt x="110" y="32"/>
                  <a:pt x="110" y="31"/>
                </a:cubicBezTo>
                <a:cubicBezTo>
                  <a:pt x="111" y="22"/>
                  <a:pt x="116" y="15"/>
                  <a:pt x="124" y="11"/>
                </a:cubicBezTo>
                <a:cubicBezTo>
                  <a:pt x="136" y="4"/>
                  <a:pt x="145" y="18"/>
                  <a:pt x="149" y="28"/>
                </a:cubicBezTo>
                <a:cubicBezTo>
                  <a:pt x="150" y="29"/>
                  <a:pt x="151" y="30"/>
                  <a:pt x="152" y="29"/>
                </a:cubicBezTo>
                <a:cubicBezTo>
                  <a:pt x="154" y="29"/>
                  <a:pt x="155" y="29"/>
                  <a:pt x="156" y="28"/>
                </a:cubicBezTo>
                <a:cubicBezTo>
                  <a:pt x="165" y="7"/>
                  <a:pt x="201" y="4"/>
                  <a:pt x="200" y="32"/>
                </a:cubicBezTo>
                <a:cubicBezTo>
                  <a:pt x="200" y="34"/>
                  <a:pt x="200" y="35"/>
                  <a:pt x="201" y="35"/>
                </a:cubicBezTo>
                <a:cubicBezTo>
                  <a:pt x="202" y="36"/>
                  <a:pt x="204" y="37"/>
                  <a:pt x="206" y="36"/>
                </a:cubicBezTo>
                <a:cubicBezTo>
                  <a:pt x="215" y="28"/>
                  <a:pt x="228" y="23"/>
                  <a:pt x="238" y="31"/>
                </a:cubicBezTo>
                <a:cubicBezTo>
                  <a:pt x="245" y="38"/>
                  <a:pt x="245" y="51"/>
                  <a:pt x="241" y="59"/>
                </a:cubicBezTo>
                <a:cubicBezTo>
                  <a:pt x="240" y="60"/>
                  <a:pt x="240" y="62"/>
                  <a:pt x="241" y="63"/>
                </a:cubicBezTo>
                <a:cubicBezTo>
                  <a:pt x="241" y="65"/>
                  <a:pt x="243" y="66"/>
                  <a:pt x="245" y="65"/>
                </a:cubicBezTo>
                <a:cubicBezTo>
                  <a:pt x="255" y="62"/>
                  <a:pt x="265" y="65"/>
                  <a:pt x="271" y="74"/>
                </a:cubicBezTo>
                <a:cubicBezTo>
                  <a:pt x="278" y="85"/>
                  <a:pt x="271" y="95"/>
                  <a:pt x="260" y="99"/>
                </a:cubicBezTo>
                <a:close/>
              </a:path>
            </a:pathLst>
          </a:custGeom>
          <a:solidFill>
            <a:srgbClr val="3C3C3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HappyZcool-2016" panose="02010600030101010101" pitchFamily="2" charset="-122"/>
              <a:ea typeface="HappyZcool-2016" panose="02010600030101010101" pitchFamily="2" charset="-122"/>
              <a:sym typeface="HappyZcool-2016" panose="02010600030101010101" pitchFamily="2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F6AE796-7D18-40C5-B4EB-622086F317A9}"/>
              </a:ext>
            </a:extLst>
          </p:cNvPr>
          <p:cNvGrpSpPr/>
          <p:nvPr/>
        </p:nvGrpSpPr>
        <p:grpSpPr>
          <a:xfrm>
            <a:off x="6397262" y="3067700"/>
            <a:ext cx="1644649" cy="1683485"/>
            <a:chOff x="4654551" y="1951038"/>
            <a:chExt cx="2890838" cy="2959101"/>
          </a:xfrm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077D477-7A58-45DF-A351-8AC1048C32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6501" y="2057401"/>
              <a:ext cx="1585913" cy="2806700"/>
            </a:xfrm>
            <a:custGeom>
              <a:avLst/>
              <a:gdLst>
                <a:gd name="T0" fmla="*/ 354 w 373"/>
                <a:gd name="T1" fmla="*/ 166 h 660"/>
                <a:gd name="T2" fmla="*/ 344 w 373"/>
                <a:gd name="T3" fmla="*/ 198 h 660"/>
                <a:gd name="T4" fmla="*/ 230 w 373"/>
                <a:gd name="T5" fmla="*/ 14 h 660"/>
                <a:gd name="T6" fmla="*/ 50 w 373"/>
                <a:gd name="T7" fmla="*/ 77 h 660"/>
                <a:gd name="T8" fmla="*/ 39 w 373"/>
                <a:gd name="T9" fmla="*/ 74 h 660"/>
                <a:gd name="T10" fmla="*/ 25 w 373"/>
                <a:gd name="T11" fmla="*/ 99 h 660"/>
                <a:gd name="T12" fmla="*/ 23 w 373"/>
                <a:gd name="T13" fmla="*/ 164 h 660"/>
                <a:gd name="T14" fmla="*/ 31 w 373"/>
                <a:gd name="T15" fmla="*/ 205 h 660"/>
                <a:gd name="T16" fmla="*/ 53 w 373"/>
                <a:gd name="T17" fmla="*/ 239 h 660"/>
                <a:gd name="T18" fmla="*/ 50 w 373"/>
                <a:gd name="T19" fmla="*/ 512 h 660"/>
                <a:gd name="T20" fmla="*/ 132 w 373"/>
                <a:gd name="T21" fmla="*/ 513 h 660"/>
                <a:gd name="T22" fmla="*/ 82 w 373"/>
                <a:gd name="T23" fmla="*/ 639 h 660"/>
                <a:gd name="T24" fmla="*/ 138 w 373"/>
                <a:gd name="T25" fmla="*/ 645 h 660"/>
                <a:gd name="T26" fmla="*/ 141 w 373"/>
                <a:gd name="T27" fmla="*/ 636 h 660"/>
                <a:gd name="T28" fmla="*/ 140 w 373"/>
                <a:gd name="T29" fmla="*/ 512 h 660"/>
                <a:gd name="T30" fmla="*/ 276 w 373"/>
                <a:gd name="T31" fmla="*/ 634 h 660"/>
                <a:gd name="T32" fmla="*/ 282 w 373"/>
                <a:gd name="T33" fmla="*/ 640 h 660"/>
                <a:gd name="T34" fmla="*/ 337 w 373"/>
                <a:gd name="T35" fmla="*/ 627 h 660"/>
                <a:gd name="T36" fmla="*/ 267 w 373"/>
                <a:gd name="T37" fmla="*/ 502 h 660"/>
                <a:gd name="T38" fmla="*/ 344 w 373"/>
                <a:gd name="T39" fmla="*/ 487 h 660"/>
                <a:gd name="T40" fmla="*/ 241 w 373"/>
                <a:gd name="T41" fmla="*/ 285 h 660"/>
                <a:gd name="T42" fmla="*/ 369 w 373"/>
                <a:gd name="T43" fmla="*/ 191 h 660"/>
                <a:gd name="T44" fmla="*/ 27 w 373"/>
                <a:gd name="T45" fmla="*/ 199 h 660"/>
                <a:gd name="T46" fmla="*/ 24 w 373"/>
                <a:gd name="T47" fmla="*/ 171 h 660"/>
                <a:gd name="T48" fmla="*/ 27 w 373"/>
                <a:gd name="T49" fmla="*/ 199 h 660"/>
                <a:gd name="T50" fmla="*/ 129 w 373"/>
                <a:gd name="T51" fmla="*/ 640 h 660"/>
                <a:gd name="T52" fmla="*/ 307 w 373"/>
                <a:gd name="T53" fmla="*/ 628 h 660"/>
                <a:gd name="T54" fmla="*/ 318 w 373"/>
                <a:gd name="T55" fmla="*/ 634 h 660"/>
                <a:gd name="T56" fmla="*/ 289 w 373"/>
                <a:gd name="T57" fmla="*/ 634 h 660"/>
                <a:gd name="T58" fmla="*/ 31 w 373"/>
                <a:gd name="T59" fmla="*/ 86 h 660"/>
                <a:gd name="T60" fmla="*/ 36 w 373"/>
                <a:gd name="T61" fmla="*/ 100 h 660"/>
                <a:gd name="T62" fmla="*/ 277 w 373"/>
                <a:gd name="T63" fmla="*/ 389 h 660"/>
                <a:gd name="T64" fmla="*/ 64 w 373"/>
                <a:gd name="T65" fmla="*/ 507 h 660"/>
                <a:gd name="T66" fmla="*/ 232 w 373"/>
                <a:gd name="T67" fmla="*/ 288 h 660"/>
                <a:gd name="T68" fmla="*/ 245 w 373"/>
                <a:gd name="T69" fmla="*/ 273 h 660"/>
                <a:gd name="T70" fmla="*/ 51 w 373"/>
                <a:gd name="T71" fmla="*/ 94 h 660"/>
                <a:gd name="T72" fmla="*/ 223 w 373"/>
                <a:gd name="T73" fmla="*/ 16 h 660"/>
                <a:gd name="T74" fmla="*/ 340 w 373"/>
                <a:gd name="T75" fmla="*/ 125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3" h="660">
                  <a:moveTo>
                    <a:pt x="358" y="161"/>
                  </a:moveTo>
                  <a:cubicBezTo>
                    <a:pt x="355" y="160"/>
                    <a:pt x="353" y="164"/>
                    <a:pt x="354" y="166"/>
                  </a:cubicBezTo>
                  <a:cubicBezTo>
                    <a:pt x="358" y="172"/>
                    <a:pt x="362" y="179"/>
                    <a:pt x="360" y="187"/>
                  </a:cubicBezTo>
                  <a:cubicBezTo>
                    <a:pt x="358" y="194"/>
                    <a:pt x="351" y="198"/>
                    <a:pt x="344" y="198"/>
                  </a:cubicBezTo>
                  <a:cubicBezTo>
                    <a:pt x="350" y="184"/>
                    <a:pt x="353" y="168"/>
                    <a:pt x="354" y="151"/>
                  </a:cubicBezTo>
                  <a:cubicBezTo>
                    <a:pt x="355" y="79"/>
                    <a:pt x="292" y="33"/>
                    <a:pt x="230" y="14"/>
                  </a:cubicBezTo>
                  <a:cubicBezTo>
                    <a:pt x="231" y="13"/>
                    <a:pt x="230" y="12"/>
                    <a:pt x="229" y="12"/>
                  </a:cubicBezTo>
                  <a:cubicBezTo>
                    <a:pt x="166" y="0"/>
                    <a:pt x="90" y="26"/>
                    <a:pt x="50" y="77"/>
                  </a:cubicBezTo>
                  <a:cubicBezTo>
                    <a:pt x="50" y="77"/>
                    <a:pt x="50" y="77"/>
                    <a:pt x="49" y="78"/>
                  </a:cubicBezTo>
                  <a:cubicBezTo>
                    <a:pt x="47" y="76"/>
                    <a:pt x="43" y="74"/>
                    <a:pt x="39" y="74"/>
                  </a:cubicBezTo>
                  <a:cubicBezTo>
                    <a:pt x="33" y="74"/>
                    <a:pt x="25" y="77"/>
                    <a:pt x="23" y="83"/>
                  </a:cubicBezTo>
                  <a:cubicBezTo>
                    <a:pt x="20" y="88"/>
                    <a:pt x="22" y="95"/>
                    <a:pt x="25" y="99"/>
                  </a:cubicBezTo>
                  <a:cubicBezTo>
                    <a:pt x="27" y="102"/>
                    <a:pt x="30" y="104"/>
                    <a:pt x="33" y="105"/>
                  </a:cubicBezTo>
                  <a:cubicBezTo>
                    <a:pt x="25" y="124"/>
                    <a:pt x="22" y="144"/>
                    <a:pt x="23" y="164"/>
                  </a:cubicBezTo>
                  <a:cubicBezTo>
                    <a:pt x="13" y="171"/>
                    <a:pt x="0" y="182"/>
                    <a:pt x="5" y="196"/>
                  </a:cubicBezTo>
                  <a:cubicBezTo>
                    <a:pt x="9" y="206"/>
                    <a:pt x="23" y="215"/>
                    <a:pt x="31" y="205"/>
                  </a:cubicBezTo>
                  <a:cubicBezTo>
                    <a:pt x="32" y="205"/>
                    <a:pt x="32" y="204"/>
                    <a:pt x="32" y="204"/>
                  </a:cubicBezTo>
                  <a:cubicBezTo>
                    <a:pt x="37" y="216"/>
                    <a:pt x="44" y="228"/>
                    <a:pt x="53" y="239"/>
                  </a:cubicBezTo>
                  <a:cubicBezTo>
                    <a:pt x="74" y="265"/>
                    <a:pt x="103" y="282"/>
                    <a:pt x="135" y="289"/>
                  </a:cubicBezTo>
                  <a:cubicBezTo>
                    <a:pt x="102" y="361"/>
                    <a:pt x="78" y="438"/>
                    <a:pt x="50" y="512"/>
                  </a:cubicBezTo>
                  <a:cubicBezTo>
                    <a:pt x="49" y="515"/>
                    <a:pt x="52" y="519"/>
                    <a:pt x="56" y="519"/>
                  </a:cubicBezTo>
                  <a:cubicBezTo>
                    <a:pt x="81" y="517"/>
                    <a:pt x="107" y="515"/>
                    <a:pt x="132" y="513"/>
                  </a:cubicBezTo>
                  <a:cubicBezTo>
                    <a:pt x="118" y="551"/>
                    <a:pt x="114" y="597"/>
                    <a:pt x="131" y="635"/>
                  </a:cubicBezTo>
                  <a:cubicBezTo>
                    <a:pt x="116" y="627"/>
                    <a:pt x="97" y="629"/>
                    <a:pt x="82" y="639"/>
                  </a:cubicBezTo>
                  <a:cubicBezTo>
                    <a:pt x="79" y="641"/>
                    <a:pt x="79" y="645"/>
                    <a:pt x="82" y="647"/>
                  </a:cubicBezTo>
                  <a:cubicBezTo>
                    <a:pt x="98" y="657"/>
                    <a:pt x="124" y="660"/>
                    <a:pt x="138" y="645"/>
                  </a:cubicBezTo>
                  <a:cubicBezTo>
                    <a:pt x="139" y="644"/>
                    <a:pt x="139" y="642"/>
                    <a:pt x="139" y="641"/>
                  </a:cubicBezTo>
                  <a:cubicBezTo>
                    <a:pt x="141" y="640"/>
                    <a:pt x="142" y="638"/>
                    <a:pt x="141" y="636"/>
                  </a:cubicBezTo>
                  <a:cubicBezTo>
                    <a:pt x="132" y="593"/>
                    <a:pt x="126" y="556"/>
                    <a:pt x="140" y="513"/>
                  </a:cubicBezTo>
                  <a:cubicBezTo>
                    <a:pt x="140" y="513"/>
                    <a:pt x="140" y="512"/>
                    <a:pt x="140" y="512"/>
                  </a:cubicBezTo>
                  <a:cubicBezTo>
                    <a:pt x="179" y="509"/>
                    <a:pt x="219" y="506"/>
                    <a:pt x="259" y="503"/>
                  </a:cubicBezTo>
                  <a:cubicBezTo>
                    <a:pt x="277" y="546"/>
                    <a:pt x="282" y="587"/>
                    <a:pt x="276" y="634"/>
                  </a:cubicBezTo>
                  <a:cubicBezTo>
                    <a:pt x="276" y="637"/>
                    <a:pt x="278" y="639"/>
                    <a:pt x="281" y="639"/>
                  </a:cubicBezTo>
                  <a:cubicBezTo>
                    <a:pt x="281" y="639"/>
                    <a:pt x="281" y="640"/>
                    <a:pt x="282" y="640"/>
                  </a:cubicBezTo>
                  <a:cubicBezTo>
                    <a:pt x="289" y="649"/>
                    <a:pt x="305" y="647"/>
                    <a:pt x="315" y="644"/>
                  </a:cubicBezTo>
                  <a:cubicBezTo>
                    <a:pt x="323" y="642"/>
                    <a:pt x="337" y="638"/>
                    <a:pt x="337" y="627"/>
                  </a:cubicBezTo>
                  <a:cubicBezTo>
                    <a:pt x="338" y="603"/>
                    <a:pt x="301" y="622"/>
                    <a:pt x="287" y="629"/>
                  </a:cubicBezTo>
                  <a:cubicBezTo>
                    <a:pt x="295" y="586"/>
                    <a:pt x="288" y="540"/>
                    <a:pt x="267" y="502"/>
                  </a:cubicBezTo>
                  <a:cubicBezTo>
                    <a:pt x="291" y="500"/>
                    <a:pt x="315" y="498"/>
                    <a:pt x="339" y="496"/>
                  </a:cubicBezTo>
                  <a:cubicBezTo>
                    <a:pt x="343" y="496"/>
                    <a:pt x="347" y="491"/>
                    <a:pt x="344" y="487"/>
                  </a:cubicBezTo>
                  <a:cubicBezTo>
                    <a:pt x="324" y="454"/>
                    <a:pt x="306" y="420"/>
                    <a:pt x="289" y="386"/>
                  </a:cubicBezTo>
                  <a:cubicBezTo>
                    <a:pt x="272" y="353"/>
                    <a:pt x="259" y="317"/>
                    <a:pt x="241" y="285"/>
                  </a:cubicBezTo>
                  <a:cubicBezTo>
                    <a:pt x="284" y="272"/>
                    <a:pt x="321" y="245"/>
                    <a:pt x="340" y="206"/>
                  </a:cubicBezTo>
                  <a:cubicBezTo>
                    <a:pt x="352" y="208"/>
                    <a:pt x="364" y="202"/>
                    <a:pt x="369" y="191"/>
                  </a:cubicBezTo>
                  <a:cubicBezTo>
                    <a:pt x="373" y="180"/>
                    <a:pt x="369" y="166"/>
                    <a:pt x="358" y="161"/>
                  </a:cubicBezTo>
                  <a:close/>
                  <a:moveTo>
                    <a:pt x="27" y="199"/>
                  </a:moveTo>
                  <a:cubicBezTo>
                    <a:pt x="19" y="203"/>
                    <a:pt x="12" y="194"/>
                    <a:pt x="14" y="187"/>
                  </a:cubicBezTo>
                  <a:cubicBezTo>
                    <a:pt x="15" y="181"/>
                    <a:pt x="19" y="176"/>
                    <a:pt x="24" y="171"/>
                  </a:cubicBezTo>
                  <a:cubicBezTo>
                    <a:pt x="25" y="181"/>
                    <a:pt x="27" y="190"/>
                    <a:pt x="30" y="199"/>
                  </a:cubicBezTo>
                  <a:cubicBezTo>
                    <a:pt x="29" y="199"/>
                    <a:pt x="28" y="199"/>
                    <a:pt x="27" y="199"/>
                  </a:cubicBezTo>
                  <a:close/>
                  <a:moveTo>
                    <a:pt x="96" y="643"/>
                  </a:moveTo>
                  <a:cubicBezTo>
                    <a:pt x="106" y="637"/>
                    <a:pt x="118" y="637"/>
                    <a:pt x="129" y="640"/>
                  </a:cubicBezTo>
                  <a:cubicBezTo>
                    <a:pt x="118" y="644"/>
                    <a:pt x="107" y="647"/>
                    <a:pt x="96" y="643"/>
                  </a:cubicBezTo>
                  <a:close/>
                  <a:moveTo>
                    <a:pt x="307" y="628"/>
                  </a:moveTo>
                  <a:cubicBezTo>
                    <a:pt x="310" y="626"/>
                    <a:pt x="322" y="621"/>
                    <a:pt x="325" y="624"/>
                  </a:cubicBezTo>
                  <a:cubicBezTo>
                    <a:pt x="332" y="630"/>
                    <a:pt x="321" y="633"/>
                    <a:pt x="318" y="634"/>
                  </a:cubicBezTo>
                  <a:cubicBezTo>
                    <a:pt x="315" y="635"/>
                    <a:pt x="312" y="635"/>
                    <a:pt x="309" y="636"/>
                  </a:cubicBezTo>
                  <a:cubicBezTo>
                    <a:pt x="301" y="637"/>
                    <a:pt x="296" y="636"/>
                    <a:pt x="289" y="634"/>
                  </a:cubicBezTo>
                  <a:cubicBezTo>
                    <a:pt x="295" y="632"/>
                    <a:pt x="301" y="630"/>
                    <a:pt x="307" y="628"/>
                  </a:cubicBezTo>
                  <a:close/>
                  <a:moveTo>
                    <a:pt x="31" y="86"/>
                  </a:moveTo>
                  <a:cubicBezTo>
                    <a:pt x="34" y="81"/>
                    <a:pt x="40" y="83"/>
                    <a:pt x="44" y="85"/>
                  </a:cubicBezTo>
                  <a:cubicBezTo>
                    <a:pt x="41" y="90"/>
                    <a:pt x="38" y="95"/>
                    <a:pt x="36" y="100"/>
                  </a:cubicBezTo>
                  <a:cubicBezTo>
                    <a:pt x="31" y="97"/>
                    <a:pt x="27" y="90"/>
                    <a:pt x="31" y="86"/>
                  </a:cubicBezTo>
                  <a:close/>
                  <a:moveTo>
                    <a:pt x="277" y="389"/>
                  </a:moveTo>
                  <a:cubicBezTo>
                    <a:pt x="293" y="421"/>
                    <a:pt x="311" y="453"/>
                    <a:pt x="329" y="485"/>
                  </a:cubicBezTo>
                  <a:cubicBezTo>
                    <a:pt x="241" y="492"/>
                    <a:pt x="153" y="500"/>
                    <a:pt x="64" y="507"/>
                  </a:cubicBezTo>
                  <a:cubicBezTo>
                    <a:pt x="91" y="436"/>
                    <a:pt x="122" y="364"/>
                    <a:pt x="143" y="291"/>
                  </a:cubicBezTo>
                  <a:cubicBezTo>
                    <a:pt x="172" y="297"/>
                    <a:pt x="203" y="295"/>
                    <a:pt x="232" y="288"/>
                  </a:cubicBezTo>
                  <a:cubicBezTo>
                    <a:pt x="242" y="323"/>
                    <a:pt x="261" y="357"/>
                    <a:pt x="277" y="389"/>
                  </a:cubicBezTo>
                  <a:close/>
                  <a:moveTo>
                    <a:pt x="245" y="273"/>
                  </a:moveTo>
                  <a:cubicBezTo>
                    <a:pt x="189" y="294"/>
                    <a:pt x="119" y="289"/>
                    <a:pt x="74" y="247"/>
                  </a:cubicBezTo>
                  <a:cubicBezTo>
                    <a:pt x="31" y="207"/>
                    <a:pt x="19" y="144"/>
                    <a:pt x="51" y="94"/>
                  </a:cubicBezTo>
                  <a:cubicBezTo>
                    <a:pt x="69" y="65"/>
                    <a:pt x="98" y="44"/>
                    <a:pt x="130" y="32"/>
                  </a:cubicBezTo>
                  <a:cubicBezTo>
                    <a:pt x="160" y="21"/>
                    <a:pt x="192" y="20"/>
                    <a:pt x="223" y="16"/>
                  </a:cubicBezTo>
                  <a:cubicBezTo>
                    <a:pt x="222" y="17"/>
                    <a:pt x="223" y="20"/>
                    <a:pt x="225" y="21"/>
                  </a:cubicBezTo>
                  <a:cubicBezTo>
                    <a:pt x="274" y="36"/>
                    <a:pt x="328" y="71"/>
                    <a:pt x="340" y="125"/>
                  </a:cubicBezTo>
                  <a:cubicBezTo>
                    <a:pt x="356" y="192"/>
                    <a:pt x="304" y="250"/>
                    <a:pt x="245" y="273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E878DC90-CE48-4338-B0F3-009C40FBF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9" y="2232026"/>
              <a:ext cx="174625" cy="204788"/>
            </a:xfrm>
            <a:custGeom>
              <a:avLst/>
              <a:gdLst>
                <a:gd name="T0" fmla="*/ 32 w 41"/>
                <a:gd name="T1" fmla="*/ 11 h 48"/>
                <a:gd name="T2" fmla="*/ 8 w 41"/>
                <a:gd name="T3" fmla="*/ 29 h 48"/>
                <a:gd name="T4" fmla="*/ 13 w 41"/>
                <a:gd name="T5" fmla="*/ 27 h 48"/>
                <a:gd name="T6" fmla="*/ 28 w 41"/>
                <a:gd name="T7" fmla="*/ 20 h 48"/>
                <a:gd name="T8" fmla="*/ 26 w 41"/>
                <a:gd name="T9" fmla="*/ 32 h 48"/>
                <a:gd name="T10" fmla="*/ 18 w 41"/>
                <a:gd name="T11" fmla="*/ 39 h 48"/>
                <a:gd name="T12" fmla="*/ 19 w 41"/>
                <a:gd name="T13" fmla="*/ 44 h 48"/>
                <a:gd name="T14" fmla="*/ 37 w 41"/>
                <a:gd name="T15" fmla="*/ 33 h 48"/>
                <a:gd name="T16" fmla="*/ 32 w 41"/>
                <a:gd name="T17" fmla="*/ 1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8">
                  <a:moveTo>
                    <a:pt x="32" y="11"/>
                  </a:moveTo>
                  <a:cubicBezTo>
                    <a:pt x="19" y="0"/>
                    <a:pt x="0" y="15"/>
                    <a:pt x="8" y="29"/>
                  </a:cubicBezTo>
                  <a:cubicBezTo>
                    <a:pt x="9" y="32"/>
                    <a:pt x="14" y="30"/>
                    <a:pt x="13" y="27"/>
                  </a:cubicBezTo>
                  <a:cubicBezTo>
                    <a:pt x="10" y="17"/>
                    <a:pt x="23" y="11"/>
                    <a:pt x="28" y="20"/>
                  </a:cubicBezTo>
                  <a:cubicBezTo>
                    <a:pt x="31" y="24"/>
                    <a:pt x="30" y="29"/>
                    <a:pt x="26" y="32"/>
                  </a:cubicBezTo>
                  <a:cubicBezTo>
                    <a:pt x="24" y="35"/>
                    <a:pt x="20" y="36"/>
                    <a:pt x="18" y="39"/>
                  </a:cubicBezTo>
                  <a:cubicBezTo>
                    <a:pt x="17" y="41"/>
                    <a:pt x="17" y="43"/>
                    <a:pt x="19" y="44"/>
                  </a:cubicBezTo>
                  <a:cubicBezTo>
                    <a:pt x="26" y="48"/>
                    <a:pt x="34" y="39"/>
                    <a:pt x="37" y="33"/>
                  </a:cubicBezTo>
                  <a:cubicBezTo>
                    <a:pt x="41" y="25"/>
                    <a:pt x="38" y="16"/>
                    <a:pt x="32" y="1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18E0E749-2FDB-4B38-A55B-47C4DCC58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476" y="2062163"/>
              <a:ext cx="207963" cy="301625"/>
            </a:xfrm>
            <a:custGeom>
              <a:avLst/>
              <a:gdLst>
                <a:gd name="T0" fmla="*/ 47 w 49"/>
                <a:gd name="T1" fmla="*/ 63 h 71"/>
                <a:gd name="T2" fmla="*/ 9 w 49"/>
                <a:gd name="T3" fmla="*/ 4 h 71"/>
                <a:gd name="T4" fmla="*/ 2 w 49"/>
                <a:gd name="T5" fmla="*/ 9 h 71"/>
                <a:gd name="T6" fmla="*/ 41 w 49"/>
                <a:gd name="T7" fmla="*/ 67 h 71"/>
                <a:gd name="T8" fmla="*/ 47 w 49"/>
                <a:gd name="T9" fmla="*/ 6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71">
                  <a:moveTo>
                    <a:pt x="47" y="63"/>
                  </a:moveTo>
                  <a:cubicBezTo>
                    <a:pt x="34" y="44"/>
                    <a:pt x="21" y="24"/>
                    <a:pt x="9" y="4"/>
                  </a:cubicBezTo>
                  <a:cubicBezTo>
                    <a:pt x="6" y="0"/>
                    <a:pt x="0" y="4"/>
                    <a:pt x="2" y="9"/>
                  </a:cubicBezTo>
                  <a:cubicBezTo>
                    <a:pt x="12" y="30"/>
                    <a:pt x="25" y="50"/>
                    <a:pt x="41" y="67"/>
                  </a:cubicBezTo>
                  <a:cubicBezTo>
                    <a:pt x="44" y="71"/>
                    <a:pt x="49" y="66"/>
                    <a:pt x="47" y="63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C870658C-CD9B-471F-ACDA-96C881BB2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6314" y="2189163"/>
              <a:ext cx="288925" cy="187325"/>
            </a:xfrm>
            <a:custGeom>
              <a:avLst/>
              <a:gdLst>
                <a:gd name="T0" fmla="*/ 66 w 68"/>
                <a:gd name="T1" fmla="*/ 39 h 44"/>
                <a:gd name="T2" fmla="*/ 7 w 68"/>
                <a:gd name="T3" fmla="*/ 2 h 44"/>
                <a:gd name="T4" fmla="*/ 4 w 68"/>
                <a:gd name="T5" fmla="*/ 9 h 44"/>
                <a:gd name="T6" fmla="*/ 63 w 68"/>
                <a:gd name="T7" fmla="*/ 43 h 44"/>
                <a:gd name="T8" fmla="*/ 66 w 68"/>
                <a:gd name="T9" fmla="*/ 3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44">
                  <a:moveTo>
                    <a:pt x="66" y="39"/>
                  </a:moveTo>
                  <a:cubicBezTo>
                    <a:pt x="49" y="24"/>
                    <a:pt x="28" y="10"/>
                    <a:pt x="7" y="2"/>
                  </a:cubicBezTo>
                  <a:cubicBezTo>
                    <a:pt x="2" y="0"/>
                    <a:pt x="0" y="7"/>
                    <a:pt x="4" y="9"/>
                  </a:cubicBezTo>
                  <a:cubicBezTo>
                    <a:pt x="22" y="21"/>
                    <a:pt x="43" y="32"/>
                    <a:pt x="63" y="43"/>
                  </a:cubicBezTo>
                  <a:cubicBezTo>
                    <a:pt x="65" y="44"/>
                    <a:pt x="68" y="41"/>
                    <a:pt x="66" y="39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612E1CE5-4607-404A-BE23-FFD230A20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4551" y="2384426"/>
              <a:ext cx="387350" cy="77788"/>
            </a:xfrm>
            <a:custGeom>
              <a:avLst/>
              <a:gdLst>
                <a:gd name="T0" fmla="*/ 88 w 91"/>
                <a:gd name="T1" fmla="*/ 13 h 18"/>
                <a:gd name="T2" fmla="*/ 3 w 91"/>
                <a:gd name="T3" fmla="*/ 4 h 18"/>
                <a:gd name="T4" fmla="*/ 3 w 91"/>
                <a:gd name="T5" fmla="*/ 11 h 18"/>
                <a:gd name="T6" fmla="*/ 43 w 91"/>
                <a:gd name="T7" fmla="*/ 14 h 18"/>
                <a:gd name="T8" fmla="*/ 87 w 91"/>
                <a:gd name="T9" fmla="*/ 18 h 18"/>
                <a:gd name="T10" fmla="*/ 88 w 91"/>
                <a:gd name="T11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" h="18">
                  <a:moveTo>
                    <a:pt x="88" y="13"/>
                  </a:moveTo>
                  <a:cubicBezTo>
                    <a:pt x="62" y="7"/>
                    <a:pt x="29" y="0"/>
                    <a:pt x="3" y="4"/>
                  </a:cubicBezTo>
                  <a:cubicBezTo>
                    <a:pt x="0" y="5"/>
                    <a:pt x="0" y="10"/>
                    <a:pt x="3" y="11"/>
                  </a:cubicBezTo>
                  <a:cubicBezTo>
                    <a:pt x="16" y="15"/>
                    <a:pt x="30" y="14"/>
                    <a:pt x="43" y="14"/>
                  </a:cubicBezTo>
                  <a:cubicBezTo>
                    <a:pt x="57" y="15"/>
                    <a:pt x="72" y="17"/>
                    <a:pt x="87" y="18"/>
                  </a:cubicBezTo>
                  <a:cubicBezTo>
                    <a:pt x="90" y="18"/>
                    <a:pt x="91" y="13"/>
                    <a:pt x="88" y="13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5610044C-A874-4554-A981-6619E32CA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3614" y="2487613"/>
              <a:ext cx="306388" cy="144463"/>
            </a:xfrm>
            <a:custGeom>
              <a:avLst/>
              <a:gdLst>
                <a:gd name="T0" fmla="*/ 66 w 72"/>
                <a:gd name="T1" fmla="*/ 0 h 34"/>
                <a:gd name="T2" fmla="*/ 3 w 72"/>
                <a:gd name="T3" fmla="*/ 26 h 34"/>
                <a:gd name="T4" fmla="*/ 6 w 72"/>
                <a:gd name="T5" fmla="*/ 32 h 34"/>
                <a:gd name="T6" fmla="*/ 68 w 72"/>
                <a:gd name="T7" fmla="*/ 6 h 34"/>
                <a:gd name="T8" fmla="*/ 66 w 72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34">
                  <a:moveTo>
                    <a:pt x="66" y="0"/>
                  </a:moveTo>
                  <a:cubicBezTo>
                    <a:pt x="44" y="4"/>
                    <a:pt x="20" y="11"/>
                    <a:pt x="3" y="26"/>
                  </a:cubicBezTo>
                  <a:cubicBezTo>
                    <a:pt x="0" y="28"/>
                    <a:pt x="3" y="34"/>
                    <a:pt x="6" y="32"/>
                  </a:cubicBezTo>
                  <a:cubicBezTo>
                    <a:pt x="27" y="23"/>
                    <a:pt x="46" y="13"/>
                    <a:pt x="68" y="6"/>
                  </a:cubicBezTo>
                  <a:cubicBezTo>
                    <a:pt x="72" y="5"/>
                    <a:pt x="70" y="0"/>
                    <a:pt x="66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CB0475CE-14EA-41BF-8563-94D8A5B31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3189" y="1951038"/>
              <a:ext cx="127000" cy="280988"/>
            </a:xfrm>
            <a:custGeom>
              <a:avLst/>
              <a:gdLst>
                <a:gd name="T0" fmla="*/ 23 w 30"/>
                <a:gd name="T1" fmla="*/ 4 h 66"/>
                <a:gd name="T2" fmla="*/ 2 w 30"/>
                <a:gd name="T3" fmla="*/ 61 h 66"/>
                <a:gd name="T4" fmla="*/ 8 w 30"/>
                <a:gd name="T5" fmla="*/ 63 h 66"/>
                <a:gd name="T6" fmla="*/ 29 w 30"/>
                <a:gd name="T7" fmla="*/ 6 h 66"/>
                <a:gd name="T8" fmla="*/ 23 w 30"/>
                <a:gd name="T9" fmla="*/ 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66">
                  <a:moveTo>
                    <a:pt x="23" y="4"/>
                  </a:moveTo>
                  <a:cubicBezTo>
                    <a:pt x="15" y="22"/>
                    <a:pt x="8" y="42"/>
                    <a:pt x="2" y="61"/>
                  </a:cubicBezTo>
                  <a:cubicBezTo>
                    <a:pt x="0" y="65"/>
                    <a:pt x="7" y="66"/>
                    <a:pt x="8" y="63"/>
                  </a:cubicBezTo>
                  <a:cubicBezTo>
                    <a:pt x="16" y="44"/>
                    <a:pt x="24" y="26"/>
                    <a:pt x="29" y="6"/>
                  </a:cubicBezTo>
                  <a:cubicBezTo>
                    <a:pt x="30" y="3"/>
                    <a:pt x="25" y="0"/>
                    <a:pt x="23" y="4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CA4B6B8A-5BAE-4F74-B84E-647C895D4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214" y="2044701"/>
              <a:ext cx="220663" cy="225425"/>
            </a:xfrm>
            <a:custGeom>
              <a:avLst/>
              <a:gdLst>
                <a:gd name="T0" fmla="*/ 44 w 52"/>
                <a:gd name="T1" fmla="*/ 2 h 53"/>
                <a:gd name="T2" fmla="*/ 2 w 52"/>
                <a:gd name="T3" fmla="*/ 46 h 53"/>
                <a:gd name="T4" fmla="*/ 7 w 52"/>
                <a:gd name="T5" fmla="*/ 50 h 53"/>
                <a:gd name="T6" fmla="*/ 49 w 52"/>
                <a:gd name="T7" fmla="*/ 6 h 53"/>
                <a:gd name="T8" fmla="*/ 44 w 52"/>
                <a:gd name="T9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3">
                  <a:moveTo>
                    <a:pt x="44" y="2"/>
                  </a:moveTo>
                  <a:cubicBezTo>
                    <a:pt x="29" y="15"/>
                    <a:pt x="16" y="31"/>
                    <a:pt x="2" y="46"/>
                  </a:cubicBezTo>
                  <a:cubicBezTo>
                    <a:pt x="0" y="49"/>
                    <a:pt x="4" y="53"/>
                    <a:pt x="7" y="50"/>
                  </a:cubicBezTo>
                  <a:cubicBezTo>
                    <a:pt x="21" y="36"/>
                    <a:pt x="37" y="22"/>
                    <a:pt x="49" y="6"/>
                  </a:cubicBezTo>
                  <a:cubicBezTo>
                    <a:pt x="52" y="3"/>
                    <a:pt x="47" y="0"/>
                    <a:pt x="44" y="2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209FC49D-6C39-4CD3-90C1-F10BFF7B2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2251" y="2206626"/>
              <a:ext cx="314325" cy="123825"/>
            </a:xfrm>
            <a:custGeom>
              <a:avLst/>
              <a:gdLst>
                <a:gd name="T0" fmla="*/ 67 w 74"/>
                <a:gd name="T1" fmla="*/ 1 h 29"/>
                <a:gd name="T2" fmla="*/ 3 w 74"/>
                <a:gd name="T3" fmla="*/ 23 h 29"/>
                <a:gd name="T4" fmla="*/ 5 w 74"/>
                <a:gd name="T5" fmla="*/ 28 h 29"/>
                <a:gd name="T6" fmla="*/ 70 w 74"/>
                <a:gd name="T7" fmla="*/ 8 h 29"/>
                <a:gd name="T8" fmla="*/ 67 w 74"/>
                <a:gd name="T9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9">
                  <a:moveTo>
                    <a:pt x="67" y="1"/>
                  </a:moveTo>
                  <a:cubicBezTo>
                    <a:pt x="46" y="6"/>
                    <a:pt x="24" y="15"/>
                    <a:pt x="3" y="23"/>
                  </a:cubicBezTo>
                  <a:cubicBezTo>
                    <a:pt x="0" y="24"/>
                    <a:pt x="1" y="29"/>
                    <a:pt x="5" y="28"/>
                  </a:cubicBezTo>
                  <a:cubicBezTo>
                    <a:pt x="26" y="22"/>
                    <a:pt x="49" y="16"/>
                    <a:pt x="70" y="8"/>
                  </a:cubicBezTo>
                  <a:cubicBezTo>
                    <a:pt x="74" y="6"/>
                    <a:pt x="71" y="0"/>
                    <a:pt x="67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6D9C642C-1792-40E8-BB23-80F232D72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2251" y="2359026"/>
              <a:ext cx="314325" cy="103188"/>
            </a:xfrm>
            <a:custGeom>
              <a:avLst/>
              <a:gdLst>
                <a:gd name="T0" fmla="*/ 70 w 74"/>
                <a:gd name="T1" fmla="*/ 16 h 24"/>
                <a:gd name="T2" fmla="*/ 4 w 74"/>
                <a:gd name="T3" fmla="*/ 0 h 24"/>
                <a:gd name="T4" fmla="*/ 4 w 74"/>
                <a:gd name="T5" fmla="*/ 6 h 24"/>
                <a:gd name="T6" fmla="*/ 67 w 74"/>
                <a:gd name="T7" fmla="*/ 23 h 24"/>
                <a:gd name="T8" fmla="*/ 70 w 74"/>
                <a:gd name="T9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4">
                  <a:moveTo>
                    <a:pt x="70" y="16"/>
                  </a:moveTo>
                  <a:cubicBezTo>
                    <a:pt x="50" y="6"/>
                    <a:pt x="26" y="1"/>
                    <a:pt x="4" y="0"/>
                  </a:cubicBezTo>
                  <a:cubicBezTo>
                    <a:pt x="0" y="0"/>
                    <a:pt x="0" y="5"/>
                    <a:pt x="4" y="6"/>
                  </a:cubicBezTo>
                  <a:cubicBezTo>
                    <a:pt x="27" y="9"/>
                    <a:pt x="46" y="15"/>
                    <a:pt x="67" y="23"/>
                  </a:cubicBezTo>
                  <a:cubicBezTo>
                    <a:pt x="71" y="24"/>
                    <a:pt x="74" y="18"/>
                    <a:pt x="70" y="16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00AFE650-C843-418E-908B-F2C4D2064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2726" y="2827338"/>
              <a:ext cx="1028700" cy="327025"/>
            </a:xfrm>
            <a:custGeom>
              <a:avLst/>
              <a:gdLst>
                <a:gd name="T0" fmla="*/ 231 w 242"/>
                <a:gd name="T1" fmla="*/ 5 h 77"/>
                <a:gd name="T2" fmla="*/ 122 w 242"/>
                <a:gd name="T3" fmla="*/ 61 h 77"/>
                <a:gd name="T4" fmla="*/ 62 w 242"/>
                <a:gd name="T5" fmla="*/ 50 h 77"/>
                <a:gd name="T6" fmla="*/ 12 w 242"/>
                <a:gd name="T7" fmla="*/ 19 h 77"/>
                <a:gd name="T8" fmla="*/ 11 w 242"/>
                <a:gd name="T9" fmla="*/ 18 h 77"/>
                <a:gd name="T10" fmla="*/ 4 w 242"/>
                <a:gd name="T11" fmla="*/ 19 h 77"/>
                <a:gd name="T12" fmla="*/ 2 w 242"/>
                <a:gd name="T13" fmla="*/ 25 h 77"/>
                <a:gd name="T14" fmla="*/ 134 w 242"/>
                <a:gd name="T15" fmla="*/ 74 h 77"/>
                <a:gd name="T16" fmla="*/ 240 w 242"/>
                <a:gd name="T17" fmla="*/ 9 h 77"/>
                <a:gd name="T18" fmla="*/ 231 w 242"/>
                <a:gd name="T19" fmla="*/ 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2" h="77">
                  <a:moveTo>
                    <a:pt x="231" y="5"/>
                  </a:moveTo>
                  <a:cubicBezTo>
                    <a:pt x="210" y="45"/>
                    <a:pt x="166" y="61"/>
                    <a:pt x="122" y="61"/>
                  </a:cubicBezTo>
                  <a:cubicBezTo>
                    <a:pt x="102" y="61"/>
                    <a:pt x="82" y="57"/>
                    <a:pt x="62" y="50"/>
                  </a:cubicBezTo>
                  <a:cubicBezTo>
                    <a:pt x="58" y="48"/>
                    <a:pt x="7" y="22"/>
                    <a:pt x="12" y="19"/>
                  </a:cubicBezTo>
                  <a:cubicBezTo>
                    <a:pt x="12" y="18"/>
                    <a:pt x="12" y="18"/>
                    <a:pt x="11" y="18"/>
                  </a:cubicBezTo>
                  <a:cubicBezTo>
                    <a:pt x="7" y="17"/>
                    <a:pt x="8" y="17"/>
                    <a:pt x="4" y="19"/>
                  </a:cubicBezTo>
                  <a:cubicBezTo>
                    <a:pt x="1" y="20"/>
                    <a:pt x="0" y="23"/>
                    <a:pt x="2" y="25"/>
                  </a:cubicBezTo>
                  <a:cubicBezTo>
                    <a:pt x="35" y="61"/>
                    <a:pt x="87" y="77"/>
                    <a:pt x="134" y="74"/>
                  </a:cubicBezTo>
                  <a:cubicBezTo>
                    <a:pt x="175" y="71"/>
                    <a:pt x="229" y="53"/>
                    <a:pt x="240" y="9"/>
                  </a:cubicBezTo>
                  <a:cubicBezTo>
                    <a:pt x="242" y="3"/>
                    <a:pt x="234" y="0"/>
                    <a:pt x="231" y="5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DFDBF093-8833-4122-9312-A497930B6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0714" y="2682876"/>
              <a:ext cx="195263" cy="207963"/>
            </a:xfrm>
            <a:custGeom>
              <a:avLst/>
              <a:gdLst>
                <a:gd name="T0" fmla="*/ 39 w 46"/>
                <a:gd name="T1" fmla="*/ 25 h 49"/>
                <a:gd name="T2" fmla="*/ 19 w 46"/>
                <a:gd name="T3" fmla="*/ 31 h 49"/>
                <a:gd name="T4" fmla="*/ 29 w 46"/>
                <a:gd name="T5" fmla="*/ 13 h 49"/>
                <a:gd name="T6" fmla="*/ 31 w 46"/>
                <a:gd name="T7" fmla="*/ 8 h 49"/>
                <a:gd name="T8" fmla="*/ 9 w 46"/>
                <a:gd name="T9" fmla="*/ 35 h 49"/>
                <a:gd name="T10" fmla="*/ 46 w 46"/>
                <a:gd name="T11" fmla="*/ 28 h 49"/>
                <a:gd name="T12" fmla="*/ 39 w 46"/>
                <a:gd name="T13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49">
                  <a:moveTo>
                    <a:pt x="39" y="25"/>
                  </a:moveTo>
                  <a:cubicBezTo>
                    <a:pt x="35" y="31"/>
                    <a:pt x="26" y="37"/>
                    <a:pt x="19" y="31"/>
                  </a:cubicBezTo>
                  <a:cubicBezTo>
                    <a:pt x="11" y="25"/>
                    <a:pt x="21" y="11"/>
                    <a:pt x="29" y="13"/>
                  </a:cubicBezTo>
                  <a:cubicBezTo>
                    <a:pt x="32" y="13"/>
                    <a:pt x="35" y="9"/>
                    <a:pt x="31" y="8"/>
                  </a:cubicBezTo>
                  <a:cubicBezTo>
                    <a:pt x="15" y="0"/>
                    <a:pt x="0" y="21"/>
                    <a:pt x="9" y="35"/>
                  </a:cubicBezTo>
                  <a:cubicBezTo>
                    <a:pt x="18" y="49"/>
                    <a:pt x="44" y="45"/>
                    <a:pt x="46" y="28"/>
                  </a:cubicBezTo>
                  <a:cubicBezTo>
                    <a:pt x="46" y="25"/>
                    <a:pt x="41" y="23"/>
                    <a:pt x="39" y="25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36" name="Freeform 17">
              <a:extLst>
                <a:ext uri="{FF2B5EF4-FFF2-40B4-BE49-F238E27FC236}">
                  <a16:creationId xmlns:a16="http://schemas.microsoft.com/office/drawing/2014/main" id="{85518F2D-2E32-4A99-9D33-F6DF83642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4964" y="2533651"/>
              <a:ext cx="166688" cy="141288"/>
            </a:xfrm>
            <a:custGeom>
              <a:avLst/>
              <a:gdLst>
                <a:gd name="T0" fmla="*/ 13 w 39"/>
                <a:gd name="T1" fmla="*/ 4 h 33"/>
                <a:gd name="T2" fmla="*/ 5 w 39"/>
                <a:gd name="T3" fmla="*/ 30 h 33"/>
                <a:gd name="T4" fmla="*/ 11 w 39"/>
                <a:gd name="T5" fmla="*/ 27 h 33"/>
                <a:gd name="T6" fmla="*/ 17 w 39"/>
                <a:gd name="T7" fmla="*/ 13 h 33"/>
                <a:gd name="T8" fmla="*/ 31 w 39"/>
                <a:gd name="T9" fmla="*/ 20 h 33"/>
                <a:gd name="T10" fmla="*/ 39 w 39"/>
                <a:gd name="T11" fmla="*/ 18 h 33"/>
                <a:gd name="T12" fmla="*/ 13 w 39"/>
                <a:gd name="T13" fmla="*/ 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3">
                  <a:moveTo>
                    <a:pt x="13" y="4"/>
                  </a:moveTo>
                  <a:cubicBezTo>
                    <a:pt x="4" y="8"/>
                    <a:pt x="0" y="21"/>
                    <a:pt x="5" y="30"/>
                  </a:cubicBezTo>
                  <a:cubicBezTo>
                    <a:pt x="7" y="33"/>
                    <a:pt x="12" y="31"/>
                    <a:pt x="11" y="27"/>
                  </a:cubicBezTo>
                  <a:cubicBezTo>
                    <a:pt x="9" y="22"/>
                    <a:pt x="11" y="15"/>
                    <a:pt x="17" y="13"/>
                  </a:cubicBezTo>
                  <a:cubicBezTo>
                    <a:pt x="23" y="11"/>
                    <a:pt x="28" y="15"/>
                    <a:pt x="31" y="20"/>
                  </a:cubicBezTo>
                  <a:cubicBezTo>
                    <a:pt x="33" y="23"/>
                    <a:pt x="39" y="22"/>
                    <a:pt x="39" y="18"/>
                  </a:cubicBezTo>
                  <a:cubicBezTo>
                    <a:pt x="38" y="6"/>
                    <a:pt x="24" y="0"/>
                    <a:pt x="13" y="4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37" name="Freeform 18">
              <a:extLst>
                <a:ext uri="{FF2B5EF4-FFF2-40B4-BE49-F238E27FC236}">
                  <a16:creationId xmlns:a16="http://schemas.microsoft.com/office/drawing/2014/main" id="{C46C5AD4-C092-43AA-B85E-AAF53206C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9801" y="2508251"/>
              <a:ext cx="195263" cy="136525"/>
            </a:xfrm>
            <a:custGeom>
              <a:avLst/>
              <a:gdLst>
                <a:gd name="T0" fmla="*/ 20 w 46"/>
                <a:gd name="T1" fmla="*/ 0 h 32"/>
                <a:gd name="T2" fmla="*/ 0 w 46"/>
                <a:gd name="T3" fmla="*/ 27 h 32"/>
                <a:gd name="T4" fmla="*/ 8 w 46"/>
                <a:gd name="T5" fmla="*/ 27 h 32"/>
                <a:gd name="T6" fmla="*/ 18 w 46"/>
                <a:gd name="T7" fmla="*/ 11 h 32"/>
                <a:gd name="T8" fmla="*/ 27 w 46"/>
                <a:gd name="T9" fmla="*/ 12 h 32"/>
                <a:gd name="T10" fmla="*/ 31 w 46"/>
                <a:gd name="T11" fmla="*/ 21 h 32"/>
                <a:gd name="T12" fmla="*/ 39 w 46"/>
                <a:gd name="T13" fmla="*/ 24 h 32"/>
                <a:gd name="T14" fmla="*/ 20 w 46"/>
                <a:gd name="T1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32">
                  <a:moveTo>
                    <a:pt x="20" y="0"/>
                  </a:moveTo>
                  <a:cubicBezTo>
                    <a:pt x="7" y="1"/>
                    <a:pt x="0" y="15"/>
                    <a:pt x="0" y="27"/>
                  </a:cubicBezTo>
                  <a:cubicBezTo>
                    <a:pt x="0" y="32"/>
                    <a:pt x="8" y="32"/>
                    <a:pt x="8" y="27"/>
                  </a:cubicBezTo>
                  <a:cubicBezTo>
                    <a:pt x="8" y="21"/>
                    <a:pt x="11" y="13"/>
                    <a:pt x="18" y="11"/>
                  </a:cubicBezTo>
                  <a:cubicBezTo>
                    <a:pt x="21" y="9"/>
                    <a:pt x="24" y="10"/>
                    <a:pt x="27" y="12"/>
                  </a:cubicBezTo>
                  <a:cubicBezTo>
                    <a:pt x="30" y="15"/>
                    <a:pt x="30" y="17"/>
                    <a:pt x="31" y="21"/>
                  </a:cubicBezTo>
                  <a:cubicBezTo>
                    <a:pt x="31" y="26"/>
                    <a:pt x="37" y="28"/>
                    <a:pt x="39" y="24"/>
                  </a:cubicBezTo>
                  <a:cubicBezTo>
                    <a:pt x="46" y="12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4F91C3EB-4557-472D-A8C0-C7C540C35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6164" y="3248026"/>
              <a:ext cx="858838" cy="293688"/>
            </a:xfrm>
            <a:custGeom>
              <a:avLst/>
              <a:gdLst>
                <a:gd name="T0" fmla="*/ 194 w 202"/>
                <a:gd name="T1" fmla="*/ 4 h 69"/>
                <a:gd name="T2" fmla="*/ 187 w 202"/>
                <a:gd name="T3" fmla="*/ 6 h 69"/>
                <a:gd name="T4" fmla="*/ 192 w 202"/>
                <a:gd name="T5" fmla="*/ 56 h 69"/>
                <a:gd name="T6" fmla="*/ 173 w 202"/>
                <a:gd name="T7" fmla="*/ 38 h 69"/>
                <a:gd name="T8" fmla="*/ 181 w 202"/>
                <a:gd name="T9" fmla="*/ 6 h 69"/>
                <a:gd name="T10" fmla="*/ 176 w 202"/>
                <a:gd name="T11" fmla="*/ 3 h 69"/>
                <a:gd name="T12" fmla="*/ 163 w 202"/>
                <a:gd name="T13" fmla="*/ 32 h 69"/>
                <a:gd name="T14" fmla="*/ 162 w 202"/>
                <a:gd name="T15" fmla="*/ 32 h 69"/>
                <a:gd name="T16" fmla="*/ 86 w 202"/>
                <a:gd name="T17" fmla="*/ 46 h 69"/>
                <a:gd name="T18" fmla="*/ 6 w 202"/>
                <a:gd name="T19" fmla="*/ 28 h 69"/>
                <a:gd name="T20" fmla="*/ 3 w 202"/>
                <a:gd name="T21" fmla="*/ 32 h 69"/>
                <a:gd name="T22" fmla="*/ 163 w 202"/>
                <a:gd name="T23" fmla="*/ 40 h 69"/>
                <a:gd name="T24" fmla="*/ 166 w 202"/>
                <a:gd name="T25" fmla="*/ 50 h 69"/>
                <a:gd name="T26" fmla="*/ 198 w 202"/>
                <a:gd name="T27" fmla="*/ 65 h 69"/>
                <a:gd name="T28" fmla="*/ 201 w 202"/>
                <a:gd name="T29" fmla="*/ 60 h 69"/>
                <a:gd name="T30" fmla="*/ 194 w 202"/>
                <a:gd name="T31" fmla="*/ 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2" h="69">
                  <a:moveTo>
                    <a:pt x="194" y="4"/>
                  </a:moveTo>
                  <a:cubicBezTo>
                    <a:pt x="192" y="0"/>
                    <a:pt x="186" y="2"/>
                    <a:pt x="187" y="6"/>
                  </a:cubicBezTo>
                  <a:cubicBezTo>
                    <a:pt x="190" y="23"/>
                    <a:pt x="193" y="39"/>
                    <a:pt x="192" y="56"/>
                  </a:cubicBezTo>
                  <a:cubicBezTo>
                    <a:pt x="182" y="57"/>
                    <a:pt x="174" y="48"/>
                    <a:pt x="173" y="38"/>
                  </a:cubicBezTo>
                  <a:cubicBezTo>
                    <a:pt x="172" y="27"/>
                    <a:pt x="176" y="16"/>
                    <a:pt x="181" y="6"/>
                  </a:cubicBezTo>
                  <a:cubicBezTo>
                    <a:pt x="183" y="3"/>
                    <a:pt x="178" y="0"/>
                    <a:pt x="176" y="3"/>
                  </a:cubicBezTo>
                  <a:cubicBezTo>
                    <a:pt x="170" y="12"/>
                    <a:pt x="164" y="2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37" y="39"/>
                    <a:pt x="113" y="46"/>
                    <a:pt x="86" y="46"/>
                  </a:cubicBezTo>
                  <a:cubicBezTo>
                    <a:pt x="59" y="46"/>
                    <a:pt x="31" y="39"/>
                    <a:pt x="6" y="28"/>
                  </a:cubicBezTo>
                  <a:cubicBezTo>
                    <a:pt x="3" y="27"/>
                    <a:pt x="0" y="31"/>
                    <a:pt x="3" y="32"/>
                  </a:cubicBezTo>
                  <a:cubicBezTo>
                    <a:pt x="49" y="58"/>
                    <a:pt x="115" y="66"/>
                    <a:pt x="163" y="40"/>
                  </a:cubicBezTo>
                  <a:cubicBezTo>
                    <a:pt x="163" y="43"/>
                    <a:pt x="164" y="47"/>
                    <a:pt x="166" y="50"/>
                  </a:cubicBezTo>
                  <a:cubicBezTo>
                    <a:pt x="172" y="62"/>
                    <a:pt x="185" y="69"/>
                    <a:pt x="198" y="65"/>
                  </a:cubicBezTo>
                  <a:cubicBezTo>
                    <a:pt x="200" y="64"/>
                    <a:pt x="201" y="62"/>
                    <a:pt x="201" y="60"/>
                  </a:cubicBezTo>
                  <a:cubicBezTo>
                    <a:pt x="202" y="41"/>
                    <a:pt x="201" y="22"/>
                    <a:pt x="194" y="4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  <p:sp>
          <p:nvSpPr>
            <p:cNvPr id="39" name="Freeform 20">
              <a:extLst>
                <a:ext uri="{FF2B5EF4-FFF2-40B4-BE49-F238E27FC236}">
                  <a16:creationId xmlns:a16="http://schemas.microsoft.com/office/drawing/2014/main" id="{30B8333E-8F00-4100-9649-32AFD6B91A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23076" y="2082801"/>
              <a:ext cx="722313" cy="2827338"/>
            </a:xfrm>
            <a:custGeom>
              <a:avLst/>
              <a:gdLst>
                <a:gd name="T0" fmla="*/ 157 w 170"/>
                <a:gd name="T1" fmla="*/ 566 h 665"/>
                <a:gd name="T2" fmla="*/ 153 w 170"/>
                <a:gd name="T3" fmla="*/ 535 h 665"/>
                <a:gd name="T4" fmla="*/ 151 w 170"/>
                <a:gd name="T5" fmla="*/ 506 h 665"/>
                <a:gd name="T6" fmla="*/ 146 w 170"/>
                <a:gd name="T7" fmla="*/ 312 h 665"/>
                <a:gd name="T8" fmla="*/ 136 w 170"/>
                <a:gd name="T9" fmla="*/ 131 h 665"/>
                <a:gd name="T10" fmla="*/ 73 w 170"/>
                <a:gd name="T11" fmla="*/ 4 h 665"/>
                <a:gd name="T12" fmla="*/ 43 w 170"/>
                <a:gd name="T13" fmla="*/ 81 h 665"/>
                <a:gd name="T14" fmla="*/ 22 w 170"/>
                <a:gd name="T15" fmla="*/ 153 h 665"/>
                <a:gd name="T16" fmla="*/ 32 w 170"/>
                <a:gd name="T17" fmla="*/ 263 h 665"/>
                <a:gd name="T18" fmla="*/ 50 w 170"/>
                <a:gd name="T19" fmla="*/ 168 h 665"/>
                <a:gd name="T20" fmla="*/ 65 w 170"/>
                <a:gd name="T21" fmla="*/ 332 h 665"/>
                <a:gd name="T22" fmla="*/ 77 w 170"/>
                <a:gd name="T23" fmla="*/ 514 h 665"/>
                <a:gd name="T24" fmla="*/ 40 w 170"/>
                <a:gd name="T25" fmla="*/ 353 h 665"/>
                <a:gd name="T26" fmla="*/ 36 w 170"/>
                <a:gd name="T27" fmla="*/ 512 h 665"/>
                <a:gd name="T28" fmla="*/ 140 w 170"/>
                <a:gd name="T29" fmla="*/ 508 h 665"/>
                <a:gd name="T30" fmla="*/ 145 w 170"/>
                <a:gd name="T31" fmla="*/ 510 h 665"/>
                <a:gd name="T32" fmla="*/ 92 w 170"/>
                <a:gd name="T33" fmla="*/ 539 h 665"/>
                <a:gd name="T34" fmla="*/ 53 w 170"/>
                <a:gd name="T35" fmla="*/ 538 h 665"/>
                <a:gd name="T36" fmla="*/ 29 w 170"/>
                <a:gd name="T37" fmla="*/ 520 h 665"/>
                <a:gd name="T38" fmla="*/ 147 w 170"/>
                <a:gd name="T39" fmla="*/ 540 h 665"/>
                <a:gd name="T40" fmla="*/ 59 w 170"/>
                <a:gd name="T41" fmla="*/ 569 h 665"/>
                <a:gd name="T42" fmla="*/ 39 w 170"/>
                <a:gd name="T43" fmla="*/ 565 h 665"/>
                <a:gd name="T44" fmla="*/ 35 w 170"/>
                <a:gd name="T45" fmla="*/ 542 h 665"/>
                <a:gd name="T46" fmla="*/ 83 w 170"/>
                <a:gd name="T47" fmla="*/ 581 h 665"/>
                <a:gd name="T48" fmla="*/ 154 w 170"/>
                <a:gd name="T49" fmla="*/ 626 h 665"/>
                <a:gd name="T50" fmla="*/ 114 w 170"/>
                <a:gd name="T51" fmla="*/ 651 h 665"/>
                <a:gd name="T52" fmla="*/ 46 w 170"/>
                <a:gd name="T53" fmla="*/ 607 h 665"/>
                <a:gd name="T54" fmla="*/ 37 w 170"/>
                <a:gd name="T55" fmla="*/ 580 h 665"/>
                <a:gd name="T56" fmla="*/ 45 w 170"/>
                <a:gd name="T57" fmla="*/ 650 h 665"/>
                <a:gd name="T58" fmla="*/ 166 w 170"/>
                <a:gd name="T59" fmla="*/ 647 h 665"/>
                <a:gd name="T60" fmla="*/ 70 w 170"/>
                <a:gd name="T61" fmla="*/ 19 h 665"/>
                <a:gd name="T62" fmla="*/ 79 w 170"/>
                <a:gd name="T63" fmla="*/ 81 h 665"/>
                <a:gd name="T64" fmla="*/ 53 w 170"/>
                <a:gd name="T65" fmla="*/ 80 h 665"/>
                <a:gd name="T66" fmla="*/ 59 w 170"/>
                <a:gd name="T67" fmla="*/ 141 h 665"/>
                <a:gd name="T68" fmla="*/ 57 w 170"/>
                <a:gd name="T69" fmla="*/ 143 h 665"/>
                <a:gd name="T70" fmla="*/ 53 w 170"/>
                <a:gd name="T71" fmla="*/ 153 h 665"/>
                <a:gd name="T72" fmla="*/ 32 w 170"/>
                <a:gd name="T73" fmla="*/ 153 h 665"/>
                <a:gd name="T74" fmla="*/ 30 w 170"/>
                <a:gd name="T75" fmla="*/ 150 h 665"/>
                <a:gd name="T76" fmla="*/ 102 w 170"/>
                <a:gd name="T77" fmla="*/ 80 h 665"/>
                <a:gd name="T78" fmla="*/ 128 w 170"/>
                <a:gd name="T79" fmla="*/ 134 h 665"/>
                <a:gd name="T80" fmla="*/ 121 w 170"/>
                <a:gd name="T81" fmla="*/ 147 h 665"/>
                <a:gd name="T82" fmla="*/ 103 w 170"/>
                <a:gd name="T83" fmla="*/ 141 h 665"/>
                <a:gd name="T84" fmla="*/ 80 w 170"/>
                <a:gd name="T85" fmla="*/ 159 h 665"/>
                <a:gd name="T86" fmla="*/ 59 w 170"/>
                <a:gd name="T87" fmla="*/ 141 h 665"/>
                <a:gd name="T88" fmla="*/ 82 w 170"/>
                <a:gd name="T89" fmla="*/ 511 h 665"/>
                <a:gd name="T90" fmla="*/ 62 w 170"/>
                <a:gd name="T91" fmla="*/ 166 h 665"/>
                <a:gd name="T92" fmla="*/ 102 w 170"/>
                <a:gd name="T93" fmla="*/ 149 h 665"/>
                <a:gd name="T94" fmla="*/ 101 w 170"/>
                <a:gd name="T95" fmla="*/ 334 h 665"/>
                <a:gd name="T96" fmla="*/ 80 w 170"/>
                <a:gd name="T97" fmla="*/ 514 h 665"/>
                <a:gd name="T98" fmla="*/ 119 w 170"/>
                <a:gd name="T99" fmla="*/ 508 h 665"/>
                <a:gd name="T100" fmla="*/ 107 w 170"/>
                <a:gd name="T101" fmla="*/ 154 h 665"/>
                <a:gd name="T102" fmla="*/ 128 w 170"/>
                <a:gd name="T103" fmla="*/ 154 h 665"/>
                <a:gd name="T104" fmla="*/ 140 w 170"/>
                <a:gd name="T105" fmla="*/ 501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0" h="665">
                  <a:moveTo>
                    <a:pt x="163" y="612"/>
                  </a:moveTo>
                  <a:cubicBezTo>
                    <a:pt x="161" y="596"/>
                    <a:pt x="159" y="581"/>
                    <a:pt x="157" y="566"/>
                  </a:cubicBezTo>
                  <a:cubicBezTo>
                    <a:pt x="157" y="564"/>
                    <a:pt x="156" y="563"/>
                    <a:pt x="155" y="563"/>
                  </a:cubicBezTo>
                  <a:cubicBezTo>
                    <a:pt x="161" y="554"/>
                    <a:pt x="161" y="542"/>
                    <a:pt x="153" y="535"/>
                  </a:cubicBezTo>
                  <a:cubicBezTo>
                    <a:pt x="160" y="526"/>
                    <a:pt x="160" y="515"/>
                    <a:pt x="152" y="507"/>
                  </a:cubicBezTo>
                  <a:cubicBezTo>
                    <a:pt x="152" y="506"/>
                    <a:pt x="151" y="506"/>
                    <a:pt x="151" y="506"/>
                  </a:cubicBezTo>
                  <a:cubicBezTo>
                    <a:pt x="151" y="506"/>
                    <a:pt x="151" y="506"/>
                    <a:pt x="151" y="505"/>
                  </a:cubicBezTo>
                  <a:cubicBezTo>
                    <a:pt x="152" y="441"/>
                    <a:pt x="149" y="376"/>
                    <a:pt x="146" y="312"/>
                  </a:cubicBezTo>
                  <a:cubicBezTo>
                    <a:pt x="143" y="257"/>
                    <a:pt x="141" y="202"/>
                    <a:pt x="135" y="147"/>
                  </a:cubicBezTo>
                  <a:cubicBezTo>
                    <a:pt x="138" y="142"/>
                    <a:pt x="139" y="136"/>
                    <a:pt x="136" y="131"/>
                  </a:cubicBezTo>
                  <a:cubicBezTo>
                    <a:pt x="136" y="131"/>
                    <a:pt x="136" y="130"/>
                    <a:pt x="136" y="128"/>
                  </a:cubicBezTo>
                  <a:cubicBezTo>
                    <a:pt x="118" y="85"/>
                    <a:pt x="96" y="44"/>
                    <a:pt x="73" y="4"/>
                  </a:cubicBezTo>
                  <a:cubicBezTo>
                    <a:pt x="71" y="0"/>
                    <a:pt x="65" y="1"/>
                    <a:pt x="64" y="5"/>
                  </a:cubicBezTo>
                  <a:cubicBezTo>
                    <a:pt x="57" y="30"/>
                    <a:pt x="50" y="56"/>
                    <a:pt x="43" y="81"/>
                  </a:cubicBezTo>
                  <a:cubicBezTo>
                    <a:pt x="37" y="103"/>
                    <a:pt x="28" y="126"/>
                    <a:pt x="27" y="149"/>
                  </a:cubicBezTo>
                  <a:cubicBezTo>
                    <a:pt x="25" y="149"/>
                    <a:pt x="22" y="151"/>
                    <a:pt x="22" y="153"/>
                  </a:cubicBezTo>
                  <a:cubicBezTo>
                    <a:pt x="23" y="190"/>
                    <a:pt x="23" y="227"/>
                    <a:pt x="27" y="263"/>
                  </a:cubicBezTo>
                  <a:cubicBezTo>
                    <a:pt x="28" y="266"/>
                    <a:pt x="32" y="266"/>
                    <a:pt x="32" y="263"/>
                  </a:cubicBezTo>
                  <a:cubicBezTo>
                    <a:pt x="34" y="230"/>
                    <a:pt x="33" y="196"/>
                    <a:pt x="31" y="163"/>
                  </a:cubicBezTo>
                  <a:cubicBezTo>
                    <a:pt x="36" y="168"/>
                    <a:pt x="43" y="171"/>
                    <a:pt x="50" y="168"/>
                  </a:cubicBezTo>
                  <a:cubicBezTo>
                    <a:pt x="52" y="167"/>
                    <a:pt x="54" y="166"/>
                    <a:pt x="56" y="164"/>
                  </a:cubicBezTo>
                  <a:cubicBezTo>
                    <a:pt x="56" y="220"/>
                    <a:pt x="61" y="276"/>
                    <a:pt x="65" y="332"/>
                  </a:cubicBezTo>
                  <a:cubicBezTo>
                    <a:pt x="68" y="392"/>
                    <a:pt x="71" y="451"/>
                    <a:pt x="75" y="511"/>
                  </a:cubicBezTo>
                  <a:cubicBezTo>
                    <a:pt x="75" y="513"/>
                    <a:pt x="76" y="514"/>
                    <a:pt x="77" y="514"/>
                  </a:cubicBezTo>
                  <a:cubicBezTo>
                    <a:pt x="67" y="514"/>
                    <a:pt x="56" y="512"/>
                    <a:pt x="45" y="508"/>
                  </a:cubicBezTo>
                  <a:cubicBezTo>
                    <a:pt x="45" y="457"/>
                    <a:pt x="42" y="405"/>
                    <a:pt x="40" y="353"/>
                  </a:cubicBezTo>
                  <a:cubicBezTo>
                    <a:pt x="40" y="349"/>
                    <a:pt x="34" y="349"/>
                    <a:pt x="33" y="353"/>
                  </a:cubicBezTo>
                  <a:cubicBezTo>
                    <a:pt x="27" y="405"/>
                    <a:pt x="28" y="461"/>
                    <a:pt x="36" y="512"/>
                  </a:cubicBezTo>
                  <a:cubicBezTo>
                    <a:pt x="36" y="516"/>
                    <a:pt x="41" y="517"/>
                    <a:pt x="43" y="515"/>
                  </a:cubicBezTo>
                  <a:cubicBezTo>
                    <a:pt x="73" y="529"/>
                    <a:pt x="113" y="527"/>
                    <a:pt x="140" y="508"/>
                  </a:cubicBezTo>
                  <a:cubicBezTo>
                    <a:pt x="140" y="508"/>
                    <a:pt x="141" y="507"/>
                    <a:pt x="141" y="507"/>
                  </a:cubicBezTo>
                  <a:cubicBezTo>
                    <a:pt x="141" y="509"/>
                    <a:pt x="143" y="510"/>
                    <a:pt x="145" y="510"/>
                  </a:cubicBezTo>
                  <a:cubicBezTo>
                    <a:pt x="145" y="511"/>
                    <a:pt x="145" y="511"/>
                    <a:pt x="145" y="512"/>
                  </a:cubicBezTo>
                  <a:cubicBezTo>
                    <a:pt x="164" y="538"/>
                    <a:pt x="103" y="539"/>
                    <a:pt x="92" y="539"/>
                  </a:cubicBezTo>
                  <a:cubicBezTo>
                    <a:pt x="84" y="539"/>
                    <a:pt x="76" y="539"/>
                    <a:pt x="69" y="538"/>
                  </a:cubicBezTo>
                  <a:cubicBezTo>
                    <a:pt x="64" y="538"/>
                    <a:pt x="58" y="538"/>
                    <a:pt x="53" y="538"/>
                  </a:cubicBezTo>
                  <a:cubicBezTo>
                    <a:pt x="44" y="538"/>
                    <a:pt x="37" y="533"/>
                    <a:pt x="33" y="523"/>
                  </a:cubicBezTo>
                  <a:cubicBezTo>
                    <a:pt x="34" y="521"/>
                    <a:pt x="31" y="518"/>
                    <a:pt x="29" y="520"/>
                  </a:cubicBezTo>
                  <a:cubicBezTo>
                    <a:pt x="0" y="548"/>
                    <a:pt x="92" y="548"/>
                    <a:pt x="99" y="548"/>
                  </a:cubicBezTo>
                  <a:cubicBezTo>
                    <a:pt x="113" y="548"/>
                    <a:pt x="134" y="549"/>
                    <a:pt x="147" y="540"/>
                  </a:cubicBezTo>
                  <a:cubicBezTo>
                    <a:pt x="164" y="568"/>
                    <a:pt x="111" y="573"/>
                    <a:pt x="94" y="573"/>
                  </a:cubicBezTo>
                  <a:cubicBezTo>
                    <a:pt x="82" y="572"/>
                    <a:pt x="70" y="571"/>
                    <a:pt x="59" y="569"/>
                  </a:cubicBezTo>
                  <a:cubicBezTo>
                    <a:pt x="54" y="569"/>
                    <a:pt x="50" y="568"/>
                    <a:pt x="46" y="567"/>
                  </a:cubicBezTo>
                  <a:cubicBezTo>
                    <a:pt x="43" y="566"/>
                    <a:pt x="41" y="566"/>
                    <a:pt x="39" y="565"/>
                  </a:cubicBezTo>
                  <a:cubicBezTo>
                    <a:pt x="31" y="563"/>
                    <a:pt x="30" y="557"/>
                    <a:pt x="35" y="546"/>
                  </a:cubicBezTo>
                  <a:cubicBezTo>
                    <a:pt x="38" y="546"/>
                    <a:pt x="38" y="542"/>
                    <a:pt x="35" y="542"/>
                  </a:cubicBezTo>
                  <a:cubicBezTo>
                    <a:pt x="25" y="542"/>
                    <a:pt x="19" y="553"/>
                    <a:pt x="23" y="562"/>
                  </a:cubicBezTo>
                  <a:cubicBezTo>
                    <a:pt x="32" y="580"/>
                    <a:pt x="67" y="580"/>
                    <a:pt x="83" y="581"/>
                  </a:cubicBezTo>
                  <a:cubicBezTo>
                    <a:pt x="102" y="582"/>
                    <a:pt x="131" y="584"/>
                    <a:pt x="148" y="571"/>
                  </a:cubicBezTo>
                  <a:cubicBezTo>
                    <a:pt x="150" y="589"/>
                    <a:pt x="152" y="608"/>
                    <a:pt x="154" y="626"/>
                  </a:cubicBezTo>
                  <a:cubicBezTo>
                    <a:pt x="156" y="639"/>
                    <a:pt x="159" y="641"/>
                    <a:pt x="148" y="646"/>
                  </a:cubicBezTo>
                  <a:cubicBezTo>
                    <a:pt x="137" y="650"/>
                    <a:pt x="125" y="651"/>
                    <a:pt x="114" y="651"/>
                  </a:cubicBezTo>
                  <a:cubicBezTo>
                    <a:pt x="96" y="652"/>
                    <a:pt x="59" y="655"/>
                    <a:pt x="50" y="636"/>
                  </a:cubicBezTo>
                  <a:cubicBezTo>
                    <a:pt x="47" y="628"/>
                    <a:pt x="48" y="616"/>
                    <a:pt x="46" y="607"/>
                  </a:cubicBezTo>
                  <a:cubicBezTo>
                    <a:pt x="45" y="598"/>
                    <a:pt x="43" y="589"/>
                    <a:pt x="42" y="579"/>
                  </a:cubicBezTo>
                  <a:cubicBezTo>
                    <a:pt x="41" y="577"/>
                    <a:pt x="37" y="577"/>
                    <a:pt x="37" y="580"/>
                  </a:cubicBezTo>
                  <a:cubicBezTo>
                    <a:pt x="37" y="597"/>
                    <a:pt x="38" y="613"/>
                    <a:pt x="40" y="630"/>
                  </a:cubicBezTo>
                  <a:cubicBezTo>
                    <a:pt x="40" y="637"/>
                    <a:pt x="40" y="644"/>
                    <a:pt x="45" y="650"/>
                  </a:cubicBezTo>
                  <a:cubicBezTo>
                    <a:pt x="57" y="665"/>
                    <a:pt x="97" y="663"/>
                    <a:pt x="114" y="662"/>
                  </a:cubicBezTo>
                  <a:cubicBezTo>
                    <a:pt x="128" y="661"/>
                    <a:pt x="159" y="661"/>
                    <a:pt x="166" y="647"/>
                  </a:cubicBezTo>
                  <a:cubicBezTo>
                    <a:pt x="170" y="639"/>
                    <a:pt x="164" y="621"/>
                    <a:pt x="163" y="612"/>
                  </a:cubicBezTo>
                  <a:close/>
                  <a:moveTo>
                    <a:pt x="70" y="19"/>
                  </a:moveTo>
                  <a:cubicBezTo>
                    <a:pt x="80" y="36"/>
                    <a:pt x="89" y="54"/>
                    <a:pt x="97" y="71"/>
                  </a:cubicBezTo>
                  <a:cubicBezTo>
                    <a:pt x="91" y="75"/>
                    <a:pt x="86" y="79"/>
                    <a:pt x="79" y="81"/>
                  </a:cubicBezTo>
                  <a:cubicBezTo>
                    <a:pt x="70" y="84"/>
                    <a:pt x="61" y="83"/>
                    <a:pt x="53" y="80"/>
                  </a:cubicBezTo>
                  <a:cubicBezTo>
                    <a:pt x="53" y="80"/>
                    <a:pt x="53" y="80"/>
                    <a:pt x="53" y="80"/>
                  </a:cubicBezTo>
                  <a:cubicBezTo>
                    <a:pt x="58" y="60"/>
                    <a:pt x="64" y="39"/>
                    <a:pt x="70" y="19"/>
                  </a:cubicBezTo>
                  <a:close/>
                  <a:moveTo>
                    <a:pt x="59" y="141"/>
                  </a:moveTo>
                  <a:cubicBezTo>
                    <a:pt x="59" y="142"/>
                    <a:pt x="58" y="143"/>
                    <a:pt x="58" y="144"/>
                  </a:cubicBezTo>
                  <a:cubicBezTo>
                    <a:pt x="58" y="144"/>
                    <a:pt x="58" y="143"/>
                    <a:pt x="57" y="143"/>
                  </a:cubicBezTo>
                  <a:cubicBezTo>
                    <a:pt x="56" y="143"/>
                    <a:pt x="54" y="143"/>
                    <a:pt x="53" y="145"/>
                  </a:cubicBezTo>
                  <a:cubicBezTo>
                    <a:pt x="52" y="148"/>
                    <a:pt x="54" y="150"/>
                    <a:pt x="53" y="153"/>
                  </a:cubicBezTo>
                  <a:cubicBezTo>
                    <a:pt x="53" y="156"/>
                    <a:pt x="51" y="159"/>
                    <a:pt x="48" y="161"/>
                  </a:cubicBezTo>
                  <a:cubicBezTo>
                    <a:pt x="42" y="164"/>
                    <a:pt x="34" y="159"/>
                    <a:pt x="32" y="153"/>
                  </a:cubicBezTo>
                  <a:cubicBezTo>
                    <a:pt x="32" y="152"/>
                    <a:pt x="31" y="151"/>
                    <a:pt x="30" y="151"/>
                  </a:cubicBezTo>
                  <a:cubicBezTo>
                    <a:pt x="30" y="151"/>
                    <a:pt x="30" y="151"/>
                    <a:pt x="30" y="150"/>
                  </a:cubicBezTo>
                  <a:cubicBezTo>
                    <a:pt x="40" y="131"/>
                    <a:pt x="45" y="107"/>
                    <a:pt x="51" y="86"/>
                  </a:cubicBezTo>
                  <a:cubicBezTo>
                    <a:pt x="66" y="92"/>
                    <a:pt x="89" y="92"/>
                    <a:pt x="102" y="80"/>
                  </a:cubicBezTo>
                  <a:cubicBezTo>
                    <a:pt x="110" y="97"/>
                    <a:pt x="118" y="115"/>
                    <a:pt x="126" y="133"/>
                  </a:cubicBezTo>
                  <a:cubicBezTo>
                    <a:pt x="127" y="133"/>
                    <a:pt x="127" y="134"/>
                    <a:pt x="128" y="134"/>
                  </a:cubicBezTo>
                  <a:cubicBezTo>
                    <a:pt x="128" y="136"/>
                    <a:pt x="128" y="139"/>
                    <a:pt x="128" y="141"/>
                  </a:cubicBezTo>
                  <a:cubicBezTo>
                    <a:pt x="127" y="144"/>
                    <a:pt x="125" y="146"/>
                    <a:pt x="121" y="147"/>
                  </a:cubicBezTo>
                  <a:cubicBezTo>
                    <a:pt x="114" y="150"/>
                    <a:pt x="110" y="145"/>
                    <a:pt x="104" y="141"/>
                  </a:cubicBezTo>
                  <a:cubicBezTo>
                    <a:pt x="104" y="141"/>
                    <a:pt x="104" y="141"/>
                    <a:pt x="103" y="141"/>
                  </a:cubicBezTo>
                  <a:cubicBezTo>
                    <a:pt x="102" y="139"/>
                    <a:pt x="100" y="139"/>
                    <a:pt x="98" y="141"/>
                  </a:cubicBezTo>
                  <a:cubicBezTo>
                    <a:pt x="93" y="147"/>
                    <a:pt x="88" y="156"/>
                    <a:pt x="80" y="159"/>
                  </a:cubicBezTo>
                  <a:cubicBezTo>
                    <a:pt x="70" y="163"/>
                    <a:pt x="57" y="156"/>
                    <a:pt x="64" y="145"/>
                  </a:cubicBezTo>
                  <a:cubicBezTo>
                    <a:pt x="65" y="142"/>
                    <a:pt x="61" y="139"/>
                    <a:pt x="59" y="141"/>
                  </a:cubicBezTo>
                  <a:close/>
                  <a:moveTo>
                    <a:pt x="80" y="514"/>
                  </a:moveTo>
                  <a:cubicBezTo>
                    <a:pt x="81" y="514"/>
                    <a:pt x="82" y="513"/>
                    <a:pt x="82" y="511"/>
                  </a:cubicBezTo>
                  <a:cubicBezTo>
                    <a:pt x="80" y="451"/>
                    <a:pt x="76" y="392"/>
                    <a:pt x="72" y="332"/>
                  </a:cubicBezTo>
                  <a:cubicBezTo>
                    <a:pt x="69" y="277"/>
                    <a:pt x="68" y="221"/>
                    <a:pt x="62" y="166"/>
                  </a:cubicBezTo>
                  <a:cubicBezTo>
                    <a:pt x="64" y="167"/>
                    <a:pt x="67" y="169"/>
                    <a:pt x="69" y="169"/>
                  </a:cubicBezTo>
                  <a:cubicBezTo>
                    <a:pt x="84" y="173"/>
                    <a:pt x="97" y="162"/>
                    <a:pt x="102" y="149"/>
                  </a:cubicBezTo>
                  <a:cubicBezTo>
                    <a:pt x="102" y="149"/>
                    <a:pt x="102" y="150"/>
                    <a:pt x="103" y="150"/>
                  </a:cubicBezTo>
                  <a:cubicBezTo>
                    <a:pt x="100" y="211"/>
                    <a:pt x="101" y="273"/>
                    <a:pt x="101" y="334"/>
                  </a:cubicBezTo>
                  <a:cubicBezTo>
                    <a:pt x="101" y="393"/>
                    <a:pt x="98" y="452"/>
                    <a:pt x="111" y="510"/>
                  </a:cubicBezTo>
                  <a:cubicBezTo>
                    <a:pt x="100" y="513"/>
                    <a:pt x="90" y="514"/>
                    <a:pt x="80" y="514"/>
                  </a:cubicBezTo>
                  <a:close/>
                  <a:moveTo>
                    <a:pt x="136" y="501"/>
                  </a:moveTo>
                  <a:cubicBezTo>
                    <a:pt x="130" y="503"/>
                    <a:pt x="125" y="506"/>
                    <a:pt x="119" y="508"/>
                  </a:cubicBezTo>
                  <a:cubicBezTo>
                    <a:pt x="108" y="448"/>
                    <a:pt x="110" y="387"/>
                    <a:pt x="109" y="326"/>
                  </a:cubicBezTo>
                  <a:cubicBezTo>
                    <a:pt x="109" y="269"/>
                    <a:pt x="110" y="211"/>
                    <a:pt x="107" y="154"/>
                  </a:cubicBezTo>
                  <a:cubicBezTo>
                    <a:pt x="112" y="157"/>
                    <a:pt x="120" y="158"/>
                    <a:pt x="125" y="156"/>
                  </a:cubicBezTo>
                  <a:cubicBezTo>
                    <a:pt x="126" y="155"/>
                    <a:pt x="127" y="155"/>
                    <a:pt x="128" y="154"/>
                  </a:cubicBezTo>
                  <a:cubicBezTo>
                    <a:pt x="129" y="208"/>
                    <a:pt x="133" y="262"/>
                    <a:pt x="135" y="316"/>
                  </a:cubicBezTo>
                  <a:cubicBezTo>
                    <a:pt x="138" y="378"/>
                    <a:pt x="138" y="439"/>
                    <a:pt x="140" y="501"/>
                  </a:cubicBezTo>
                  <a:cubicBezTo>
                    <a:pt x="139" y="500"/>
                    <a:pt x="138" y="500"/>
                    <a:pt x="136" y="50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HappyZcool-2016" panose="02010600030101010101" pitchFamily="2" charset="-122"/>
                <a:ea typeface="HappyZcool-2016" panose="02010600030101010101" pitchFamily="2" charset="-122"/>
                <a:sym typeface="HappyZcool-2016" panose="02010600030101010101" pitchFamily="2" charset="-122"/>
              </a:endParaRPr>
            </a:p>
          </p:txBody>
        </p:sp>
      </p:grpSp>
      <p:sp>
        <p:nvSpPr>
          <p:cNvPr id="40" name="Freeform 5">
            <a:extLst>
              <a:ext uri="{FF2B5EF4-FFF2-40B4-BE49-F238E27FC236}">
                <a16:creationId xmlns:a16="http://schemas.microsoft.com/office/drawing/2014/main" id="{57BAF6B5-9F30-4D77-930B-303C26F370F6}"/>
              </a:ext>
            </a:extLst>
          </p:cNvPr>
          <p:cNvSpPr>
            <a:spLocks noEditPoints="1"/>
          </p:cNvSpPr>
          <p:nvPr/>
        </p:nvSpPr>
        <p:spPr bwMode="auto">
          <a:xfrm>
            <a:off x="8286666" y="2106815"/>
            <a:ext cx="2575390" cy="1819787"/>
          </a:xfrm>
          <a:custGeom>
            <a:avLst/>
            <a:gdLst>
              <a:gd name="T0" fmla="*/ 248 w 290"/>
              <a:gd name="T1" fmla="*/ 58 h 204"/>
              <a:gd name="T2" fmla="*/ 206 w 290"/>
              <a:gd name="T3" fmla="*/ 28 h 204"/>
              <a:gd name="T4" fmla="*/ 128 w 290"/>
              <a:gd name="T5" fmla="*/ 3 h 204"/>
              <a:gd name="T6" fmla="*/ 75 w 290"/>
              <a:gd name="T7" fmla="*/ 14 h 204"/>
              <a:gd name="T8" fmla="*/ 13 w 290"/>
              <a:gd name="T9" fmla="*/ 40 h 204"/>
              <a:gd name="T10" fmla="*/ 1 w 290"/>
              <a:gd name="T11" fmla="*/ 96 h 204"/>
              <a:gd name="T12" fmla="*/ 24 w 290"/>
              <a:gd name="T13" fmla="*/ 150 h 204"/>
              <a:gd name="T14" fmla="*/ 38 w 290"/>
              <a:gd name="T15" fmla="*/ 195 h 204"/>
              <a:gd name="T16" fmla="*/ 40 w 290"/>
              <a:gd name="T17" fmla="*/ 203 h 204"/>
              <a:gd name="T18" fmla="*/ 152 w 290"/>
              <a:gd name="T19" fmla="*/ 161 h 204"/>
              <a:gd name="T20" fmla="*/ 201 w 290"/>
              <a:gd name="T21" fmla="*/ 160 h 204"/>
              <a:gd name="T22" fmla="*/ 266 w 290"/>
              <a:gd name="T23" fmla="*/ 103 h 204"/>
              <a:gd name="T24" fmla="*/ 260 w 290"/>
              <a:gd name="T25" fmla="*/ 99 h 204"/>
              <a:gd name="T26" fmla="*/ 259 w 290"/>
              <a:gd name="T27" fmla="*/ 107 h 204"/>
              <a:gd name="T28" fmla="*/ 230 w 290"/>
              <a:gd name="T29" fmla="*/ 144 h 204"/>
              <a:gd name="T30" fmla="*/ 203 w 290"/>
              <a:gd name="T31" fmla="*/ 154 h 204"/>
              <a:gd name="T32" fmla="*/ 197 w 290"/>
              <a:gd name="T33" fmla="*/ 154 h 204"/>
              <a:gd name="T34" fmla="*/ 154 w 290"/>
              <a:gd name="T35" fmla="*/ 154 h 204"/>
              <a:gd name="T36" fmla="*/ 149 w 290"/>
              <a:gd name="T37" fmla="*/ 154 h 204"/>
              <a:gd name="T38" fmla="*/ 107 w 290"/>
              <a:gd name="T39" fmla="*/ 155 h 204"/>
              <a:gd name="T40" fmla="*/ 53 w 290"/>
              <a:gd name="T41" fmla="*/ 191 h 204"/>
              <a:gd name="T42" fmla="*/ 78 w 290"/>
              <a:gd name="T43" fmla="*/ 153 h 204"/>
              <a:gd name="T44" fmla="*/ 40 w 290"/>
              <a:gd name="T45" fmla="*/ 152 h 204"/>
              <a:gd name="T46" fmla="*/ 38 w 290"/>
              <a:gd name="T47" fmla="*/ 122 h 204"/>
              <a:gd name="T48" fmla="*/ 39 w 290"/>
              <a:gd name="T49" fmla="*/ 113 h 204"/>
              <a:gd name="T50" fmla="*/ 28 w 290"/>
              <a:gd name="T51" fmla="*/ 76 h 204"/>
              <a:gd name="T52" fmla="*/ 33 w 290"/>
              <a:gd name="T53" fmla="*/ 75 h 204"/>
              <a:gd name="T54" fmla="*/ 16 w 290"/>
              <a:gd name="T55" fmla="*/ 46 h 204"/>
              <a:gd name="T56" fmla="*/ 54 w 290"/>
              <a:gd name="T57" fmla="*/ 55 h 204"/>
              <a:gd name="T58" fmla="*/ 60 w 290"/>
              <a:gd name="T59" fmla="*/ 55 h 204"/>
              <a:gd name="T60" fmla="*/ 73 w 290"/>
              <a:gd name="T61" fmla="*/ 22 h 204"/>
              <a:gd name="T62" fmla="*/ 109 w 290"/>
              <a:gd name="T63" fmla="*/ 33 h 204"/>
              <a:gd name="T64" fmla="*/ 124 w 290"/>
              <a:gd name="T65" fmla="*/ 11 h 204"/>
              <a:gd name="T66" fmla="*/ 152 w 290"/>
              <a:gd name="T67" fmla="*/ 29 h 204"/>
              <a:gd name="T68" fmla="*/ 200 w 290"/>
              <a:gd name="T69" fmla="*/ 32 h 204"/>
              <a:gd name="T70" fmla="*/ 206 w 290"/>
              <a:gd name="T71" fmla="*/ 36 h 204"/>
              <a:gd name="T72" fmla="*/ 241 w 290"/>
              <a:gd name="T73" fmla="*/ 59 h 204"/>
              <a:gd name="T74" fmla="*/ 245 w 290"/>
              <a:gd name="T75" fmla="*/ 65 h 204"/>
              <a:gd name="T76" fmla="*/ 260 w 290"/>
              <a:gd name="T77" fmla="*/ 99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90" h="204">
                <a:moveTo>
                  <a:pt x="277" y="73"/>
                </a:moveTo>
                <a:cubicBezTo>
                  <a:pt x="272" y="62"/>
                  <a:pt x="260" y="56"/>
                  <a:pt x="248" y="58"/>
                </a:cubicBezTo>
                <a:cubicBezTo>
                  <a:pt x="252" y="48"/>
                  <a:pt x="250" y="35"/>
                  <a:pt x="242" y="27"/>
                </a:cubicBezTo>
                <a:cubicBezTo>
                  <a:pt x="232" y="16"/>
                  <a:pt x="217" y="21"/>
                  <a:pt x="206" y="28"/>
                </a:cubicBezTo>
                <a:cubicBezTo>
                  <a:pt x="204" y="0"/>
                  <a:pt x="167" y="0"/>
                  <a:pt x="153" y="20"/>
                </a:cubicBezTo>
                <a:cubicBezTo>
                  <a:pt x="148" y="11"/>
                  <a:pt x="140" y="1"/>
                  <a:pt x="128" y="3"/>
                </a:cubicBezTo>
                <a:cubicBezTo>
                  <a:pt x="117" y="5"/>
                  <a:pt x="108" y="14"/>
                  <a:pt x="105" y="25"/>
                </a:cubicBezTo>
                <a:cubicBezTo>
                  <a:pt x="98" y="15"/>
                  <a:pt x="88" y="10"/>
                  <a:pt x="75" y="14"/>
                </a:cubicBezTo>
                <a:cubicBezTo>
                  <a:pt x="60" y="19"/>
                  <a:pt x="57" y="31"/>
                  <a:pt x="55" y="44"/>
                </a:cubicBezTo>
                <a:cubicBezTo>
                  <a:pt x="45" y="31"/>
                  <a:pt x="26" y="24"/>
                  <a:pt x="13" y="40"/>
                </a:cubicBezTo>
                <a:cubicBezTo>
                  <a:pt x="4" y="50"/>
                  <a:pt x="11" y="63"/>
                  <a:pt x="20" y="70"/>
                </a:cubicBezTo>
                <a:cubicBezTo>
                  <a:pt x="8" y="72"/>
                  <a:pt x="0" y="82"/>
                  <a:pt x="1" y="96"/>
                </a:cubicBezTo>
                <a:cubicBezTo>
                  <a:pt x="3" y="110"/>
                  <a:pt x="18" y="117"/>
                  <a:pt x="31" y="119"/>
                </a:cubicBezTo>
                <a:cubicBezTo>
                  <a:pt x="19" y="126"/>
                  <a:pt x="12" y="138"/>
                  <a:pt x="24" y="150"/>
                </a:cubicBezTo>
                <a:cubicBezTo>
                  <a:pt x="36" y="162"/>
                  <a:pt x="56" y="161"/>
                  <a:pt x="71" y="156"/>
                </a:cubicBezTo>
                <a:cubicBezTo>
                  <a:pt x="66" y="173"/>
                  <a:pt x="51" y="184"/>
                  <a:pt x="38" y="195"/>
                </a:cubicBezTo>
                <a:cubicBezTo>
                  <a:pt x="38" y="196"/>
                  <a:pt x="37" y="197"/>
                  <a:pt x="37" y="198"/>
                </a:cubicBezTo>
                <a:cubicBezTo>
                  <a:pt x="36" y="200"/>
                  <a:pt x="37" y="204"/>
                  <a:pt x="40" y="203"/>
                </a:cubicBezTo>
                <a:cubicBezTo>
                  <a:pt x="66" y="193"/>
                  <a:pt x="88" y="183"/>
                  <a:pt x="106" y="163"/>
                </a:cubicBezTo>
                <a:cubicBezTo>
                  <a:pt x="117" y="182"/>
                  <a:pt x="141" y="178"/>
                  <a:pt x="152" y="161"/>
                </a:cubicBezTo>
                <a:cubicBezTo>
                  <a:pt x="159" y="169"/>
                  <a:pt x="167" y="176"/>
                  <a:pt x="177" y="177"/>
                </a:cubicBezTo>
                <a:cubicBezTo>
                  <a:pt x="186" y="178"/>
                  <a:pt x="196" y="168"/>
                  <a:pt x="201" y="160"/>
                </a:cubicBezTo>
                <a:cubicBezTo>
                  <a:pt x="211" y="168"/>
                  <a:pt x="232" y="165"/>
                  <a:pt x="234" y="153"/>
                </a:cubicBezTo>
                <a:cubicBezTo>
                  <a:pt x="258" y="167"/>
                  <a:pt x="290" y="122"/>
                  <a:pt x="266" y="103"/>
                </a:cubicBezTo>
                <a:cubicBezTo>
                  <a:pt x="277" y="97"/>
                  <a:pt x="283" y="86"/>
                  <a:pt x="277" y="73"/>
                </a:cubicBezTo>
                <a:close/>
                <a:moveTo>
                  <a:pt x="260" y="99"/>
                </a:moveTo>
                <a:cubicBezTo>
                  <a:pt x="259" y="100"/>
                  <a:pt x="259" y="101"/>
                  <a:pt x="259" y="102"/>
                </a:cubicBezTo>
                <a:cubicBezTo>
                  <a:pt x="258" y="103"/>
                  <a:pt x="257" y="106"/>
                  <a:pt x="259" y="107"/>
                </a:cubicBezTo>
                <a:cubicBezTo>
                  <a:pt x="284" y="120"/>
                  <a:pt x="251" y="163"/>
                  <a:pt x="233" y="144"/>
                </a:cubicBezTo>
                <a:cubicBezTo>
                  <a:pt x="232" y="143"/>
                  <a:pt x="231" y="143"/>
                  <a:pt x="230" y="144"/>
                </a:cubicBezTo>
                <a:cubicBezTo>
                  <a:pt x="228" y="144"/>
                  <a:pt x="226" y="145"/>
                  <a:pt x="227" y="147"/>
                </a:cubicBezTo>
                <a:cubicBezTo>
                  <a:pt x="231" y="161"/>
                  <a:pt x="209" y="161"/>
                  <a:pt x="203" y="154"/>
                </a:cubicBezTo>
                <a:cubicBezTo>
                  <a:pt x="202" y="153"/>
                  <a:pt x="201" y="153"/>
                  <a:pt x="200" y="153"/>
                </a:cubicBezTo>
                <a:cubicBezTo>
                  <a:pt x="199" y="153"/>
                  <a:pt x="198" y="153"/>
                  <a:pt x="197" y="154"/>
                </a:cubicBezTo>
                <a:cubicBezTo>
                  <a:pt x="193" y="162"/>
                  <a:pt x="185" y="170"/>
                  <a:pt x="177" y="170"/>
                </a:cubicBezTo>
                <a:cubicBezTo>
                  <a:pt x="168" y="171"/>
                  <a:pt x="159" y="160"/>
                  <a:pt x="154" y="154"/>
                </a:cubicBezTo>
                <a:cubicBezTo>
                  <a:pt x="153" y="153"/>
                  <a:pt x="152" y="153"/>
                  <a:pt x="151" y="153"/>
                </a:cubicBezTo>
                <a:cubicBezTo>
                  <a:pt x="150" y="153"/>
                  <a:pt x="150" y="153"/>
                  <a:pt x="149" y="154"/>
                </a:cubicBezTo>
                <a:cubicBezTo>
                  <a:pt x="140" y="171"/>
                  <a:pt x="119" y="177"/>
                  <a:pt x="110" y="156"/>
                </a:cubicBezTo>
                <a:cubicBezTo>
                  <a:pt x="109" y="155"/>
                  <a:pt x="108" y="155"/>
                  <a:pt x="107" y="155"/>
                </a:cubicBezTo>
                <a:cubicBezTo>
                  <a:pt x="106" y="155"/>
                  <a:pt x="105" y="155"/>
                  <a:pt x="104" y="156"/>
                </a:cubicBezTo>
                <a:cubicBezTo>
                  <a:pt x="90" y="173"/>
                  <a:pt x="72" y="183"/>
                  <a:pt x="53" y="191"/>
                </a:cubicBezTo>
                <a:cubicBezTo>
                  <a:pt x="64" y="181"/>
                  <a:pt x="75" y="169"/>
                  <a:pt x="78" y="154"/>
                </a:cubicBezTo>
                <a:cubicBezTo>
                  <a:pt x="78" y="153"/>
                  <a:pt x="78" y="153"/>
                  <a:pt x="78" y="153"/>
                </a:cubicBezTo>
                <a:cubicBezTo>
                  <a:pt x="81" y="151"/>
                  <a:pt x="78" y="146"/>
                  <a:pt x="74" y="148"/>
                </a:cubicBezTo>
                <a:cubicBezTo>
                  <a:pt x="64" y="153"/>
                  <a:pt x="52" y="154"/>
                  <a:pt x="40" y="152"/>
                </a:cubicBezTo>
                <a:cubicBezTo>
                  <a:pt x="32" y="150"/>
                  <a:pt x="23" y="143"/>
                  <a:pt x="24" y="134"/>
                </a:cubicBezTo>
                <a:cubicBezTo>
                  <a:pt x="25" y="128"/>
                  <a:pt x="33" y="125"/>
                  <a:pt x="38" y="122"/>
                </a:cubicBezTo>
                <a:cubicBezTo>
                  <a:pt x="39" y="122"/>
                  <a:pt x="40" y="120"/>
                  <a:pt x="40" y="119"/>
                </a:cubicBezTo>
                <a:cubicBezTo>
                  <a:pt x="43" y="118"/>
                  <a:pt x="42" y="113"/>
                  <a:pt x="39" y="113"/>
                </a:cubicBezTo>
                <a:cubicBezTo>
                  <a:pt x="27" y="114"/>
                  <a:pt x="15" y="110"/>
                  <a:pt x="9" y="100"/>
                </a:cubicBezTo>
                <a:cubicBezTo>
                  <a:pt x="1" y="87"/>
                  <a:pt x="15" y="73"/>
                  <a:pt x="28" y="76"/>
                </a:cubicBezTo>
                <a:cubicBezTo>
                  <a:pt x="30" y="76"/>
                  <a:pt x="31" y="76"/>
                  <a:pt x="32" y="75"/>
                </a:cubicBezTo>
                <a:cubicBezTo>
                  <a:pt x="32" y="75"/>
                  <a:pt x="32" y="75"/>
                  <a:pt x="33" y="75"/>
                </a:cubicBezTo>
                <a:cubicBezTo>
                  <a:pt x="36" y="75"/>
                  <a:pt x="38" y="69"/>
                  <a:pt x="34" y="69"/>
                </a:cubicBezTo>
                <a:cubicBezTo>
                  <a:pt x="24" y="67"/>
                  <a:pt x="11" y="57"/>
                  <a:pt x="16" y="46"/>
                </a:cubicBezTo>
                <a:cubicBezTo>
                  <a:pt x="20" y="38"/>
                  <a:pt x="30" y="36"/>
                  <a:pt x="37" y="38"/>
                </a:cubicBezTo>
                <a:cubicBezTo>
                  <a:pt x="45" y="40"/>
                  <a:pt x="51" y="47"/>
                  <a:pt x="54" y="55"/>
                </a:cubicBezTo>
                <a:cubicBezTo>
                  <a:pt x="54" y="55"/>
                  <a:pt x="54" y="55"/>
                  <a:pt x="54" y="55"/>
                </a:cubicBezTo>
                <a:cubicBezTo>
                  <a:pt x="54" y="59"/>
                  <a:pt x="60" y="59"/>
                  <a:pt x="60" y="55"/>
                </a:cubicBezTo>
                <a:cubicBezTo>
                  <a:pt x="61" y="55"/>
                  <a:pt x="61" y="54"/>
                  <a:pt x="60" y="54"/>
                </a:cubicBezTo>
                <a:cubicBezTo>
                  <a:pt x="61" y="41"/>
                  <a:pt x="61" y="30"/>
                  <a:pt x="73" y="22"/>
                </a:cubicBezTo>
                <a:cubicBezTo>
                  <a:pt x="86" y="14"/>
                  <a:pt x="98" y="22"/>
                  <a:pt x="103" y="34"/>
                </a:cubicBezTo>
                <a:cubicBezTo>
                  <a:pt x="105" y="37"/>
                  <a:pt x="108" y="35"/>
                  <a:pt x="109" y="33"/>
                </a:cubicBezTo>
                <a:cubicBezTo>
                  <a:pt x="110" y="33"/>
                  <a:pt x="110" y="32"/>
                  <a:pt x="110" y="31"/>
                </a:cubicBezTo>
                <a:cubicBezTo>
                  <a:pt x="111" y="22"/>
                  <a:pt x="116" y="15"/>
                  <a:pt x="124" y="11"/>
                </a:cubicBezTo>
                <a:cubicBezTo>
                  <a:pt x="136" y="4"/>
                  <a:pt x="145" y="18"/>
                  <a:pt x="149" y="28"/>
                </a:cubicBezTo>
                <a:cubicBezTo>
                  <a:pt x="150" y="29"/>
                  <a:pt x="151" y="30"/>
                  <a:pt x="152" y="29"/>
                </a:cubicBezTo>
                <a:cubicBezTo>
                  <a:pt x="154" y="29"/>
                  <a:pt x="155" y="29"/>
                  <a:pt x="156" y="28"/>
                </a:cubicBezTo>
                <a:cubicBezTo>
                  <a:pt x="165" y="7"/>
                  <a:pt x="201" y="4"/>
                  <a:pt x="200" y="32"/>
                </a:cubicBezTo>
                <a:cubicBezTo>
                  <a:pt x="200" y="34"/>
                  <a:pt x="200" y="35"/>
                  <a:pt x="201" y="35"/>
                </a:cubicBezTo>
                <a:cubicBezTo>
                  <a:pt x="202" y="36"/>
                  <a:pt x="204" y="37"/>
                  <a:pt x="206" y="36"/>
                </a:cubicBezTo>
                <a:cubicBezTo>
                  <a:pt x="215" y="28"/>
                  <a:pt x="228" y="23"/>
                  <a:pt x="238" y="31"/>
                </a:cubicBezTo>
                <a:cubicBezTo>
                  <a:pt x="245" y="38"/>
                  <a:pt x="245" y="51"/>
                  <a:pt x="241" y="59"/>
                </a:cubicBezTo>
                <a:cubicBezTo>
                  <a:pt x="240" y="60"/>
                  <a:pt x="240" y="62"/>
                  <a:pt x="241" y="63"/>
                </a:cubicBezTo>
                <a:cubicBezTo>
                  <a:pt x="241" y="65"/>
                  <a:pt x="243" y="66"/>
                  <a:pt x="245" y="65"/>
                </a:cubicBezTo>
                <a:cubicBezTo>
                  <a:pt x="255" y="62"/>
                  <a:pt x="265" y="65"/>
                  <a:pt x="271" y="74"/>
                </a:cubicBezTo>
                <a:cubicBezTo>
                  <a:pt x="278" y="85"/>
                  <a:pt x="271" y="95"/>
                  <a:pt x="260" y="99"/>
                </a:cubicBezTo>
                <a:close/>
              </a:path>
            </a:pathLst>
          </a:custGeom>
          <a:solidFill>
            <a:srgbClr val="3C3C3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HappyZcool-2016" panose="02010600030101010101" pitchFamily="2" charset="-122"/>
              <a:ea typeface="HappyZcool-2016" panose="02010600030101010101" pitchFamily="2" charset="-122"/>
              <a:sym typeface="HappyZcool-2016" panose="02010600030101010101" pitchFamily="2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4211A30-0CF7-4ED6-9C9D-C2F7C7E0C38A}"/>
              </a:ext>
            </a:extLst>
          </p:cNvPr>
          <p:cNvSpPr txBox="1"/>
          <p:nvPr/>
        </p:nvSpPr>
        <p:spPr>
          <a:xfrm>
            <a:off x="3536611" y="2527550"/>
            <a:ext cx="2690406" cy="101566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800" dirty="0">
                <a:solidFill>
                  <a:schemeClr val="accent1"/>
                </a:solidFill>
                <a:latin typeface="Consolas" panose="020B0609020204030204" pitchFamily="49" charset="0"/>
                <a:ea typeface="方正喵呜体" panose="02010600010101010101" pitchFamily="2" charset="-122"/>
                <a:sym typeface="HappyZcool-2016" panose="02010600030101010101" pitchFamily="2" charset="-122"/>
              </a:rPr>
              <a:t>tilt brush</a:t>
            </a:r>
          </a:p>
          <a:p>
            <a:pPr algn="ctr">
              <a:lnSpc>
                <a:spcPct val="100000"/>
              </a:lnSpc>
            </a:pPr>
            <a:r>
              <a:rPr lang="zh-CN" altLang="en-US" sz="3200" dirty="0">
                <a:solidFill>
                  <a:schemeClr val="accent1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HappyZcool-2016" panose="02010600030101010101" pitchFamily="2" charset="-122"/>
              </a:rPr>
              <a:t>整合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07AB4FE-8B14-42D4-B662-27606EEC97C7}"/>
              </a:ext>
            </a:extLst>
          </p:cNvPr>
          <p:cNvSpPr txBox="1"/>
          <p:nvPr/>
        </p:nvSpPr>
        <p:spPr>
          <a:xfrm>
            <a:off x="3628413" y="4184434"/>
            <a:ext cx="2239080" cy="120032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sym typeface="HappyZcool-2016" panose="02010600030101010101" pitchFamily="2" charset="-122"/>
              </a:rPr>
              <a:t>获取绘图信息有难度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方正卡通简体" panose="03000509000000000000" pitchFamily="65" charset="-122"/>
              <a:ea typeface="方正卡通简体" panose="03000509000000000000" pitchFamily="65" charset="-122"/>
              <a:sym typeface="HappyZcool-2016" panose="02010600030101010101" pitchFamily="2" charset="-122"/>
            </a:endParaRP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sym typeface="HappyZcool-2016" panose="02010600030101010101" pitchFamily="2" charset="-122"/>
              </a:rPr>
              <a:t>相关教程较少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方正卡通简体" panose="03000509000000000000" pitchFamily="65" charset="-122"/>
              <a:ea typeface="方正卡通简体" panose="03000509000000000000" pitchFamily="65" charset="-122"/>
              <a:sym typeface="HappyZcool-2016" panose="02010600030101010101" pitchFamily="2" charset="-122"/>
            </a:endParaRPr>
          </a:p>
          <a:p>
            <a:pPr marL="285750" indent="-285750">
              <a:lnSpc>
                <a:spcPct val="100000"/>
              </a:lnSpc>
              <a:buFontTx/>
              <a:buChar char="-"/>
            </a:pP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方正卡通简体" panose="03000509000000000000" pitchFamily="65" charset="-122"/>
              <a:ea typeface="方正卡通简体" panose="03000509000000000000" pitchFamily="65" charset="-122"/>
              <a:sym typeface="HappyZcool-2016" panose="02010600030101010101" pitchFamily="2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4DC6181-AB49-445D-AB6A-2787B99CAC43}"/>
              </a:ext>
            </a:extLst>
          </p:cNvPr>
          <p:cNvSpPr txBox="1"/>
          <p:nvPr/>
        </p:nvSpPr>
        <p:spPr>
          <a:xfrm>
            <a:off x="8648018" y="2469436"/>
            <a:ext cx="1646150" cy="95410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800" dirty="0">
                <a:solidFill>
                  <a:schemeClr val="accent1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HappyZcool-2016" panose="02010600030101010101" pitchFamily="2" charset="-122"/>
              </a:rPr>
              <a:t>三维绘图的误差</a:t>
            </a:r>
            <a:endParaRPr lang="en-US" altLang="zh-CN" sz="2800" dirty="0">
              <a:solidFill>
                <a:schemeClr val="accent1"/>
              </a:solidFill>
              <a:latin typeface="方正喵呜体" panose="02010600010101010101" pitchFamily="2" charset="-122"/>
              <a:ea typeface="方正喵呜体" panose="02010600010101010101" pitchFamily="2" charset="-122"/>
              <a:sym typeface="HappyZcool-2016" panose="02010600030101010101" pitchFamily="2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4618629-61DA-4115-B23E-D1A4617BED62}"/>
              </a:ext>
            </a:extLst>
          </p:cNvPr>
          <p:cNvSpPr txBox="1"/>
          <p:nvPr/>
        </p:nvSpPr>
        <p:spPr>
          <a:xfrm>
            <a:off x="8286666" y="4184434"/>
            <a:ext cx="2239080" cy="120032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sym typeface="HappyZcool-2016" panose="02010600030101010101" pitchFamily="2" charset="-122"/>
              </a:rPr>
              <a:t>用户习惯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方正卡通简体" panose="03000509000000000000" pitchFamily="65" charset="-122"/>
              <a:ea typeface="方正卡通简体" panose="03000509000000000000" pitchFamily="65" charset="-122"/>
              <a:sym typeface="HappyZcool-2016" panose="02010600030101010101" pitchFamily="2" charset="-122"/>
            </a:endParaRP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sym typeface="HappyZcool-2016" panose="02010600030101010101" pitchFamily="2" charset="-122"/>
              </a:rPr>
              <a:t>加权思想处理不同视角实现起来有难度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方正卡通简体" panose="03000509000000000000" pitchFamily="65" charset="-122"/>
              <a:ea typeface="方正卡通简体" panose="03000509000000000000" pitchFamily="65" charset="-122"/>
              <a:sym typeface="HappyZcool-2016" panose="02010600030101010101" pitchFamily="2" charset="-122"/>
            </a:endParaRPr>
          </a:p>
        </p:txBody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F8334758-90A0-435B-A0EE-79437D8A95AC}"/>
              </a:ext>
            </a:extLst>
          </p:cNvPr>
          <p:cNvSpPr>
            <a:spLocks noEditPoints="1"/>
          </p:cNvSpPr>
          <p:nvPr/>
        </p:nvSpPr>
        <p:spPr bwMode="auto">
          <a:xfrm>
            <a:off x="330203" y="203363"/>
            <a:ext cx="1493820" cy="751980"/>
          </a:xfrm>
          <a:custGeom>
            <a:avLst/>
            <a:gdLst>
              <a:gd name="T0" fmla="*/ 192 w 661"/>
              <a:gd name="T1" fmla="*/ 308 h 330"/>
              <a:gd name="T2" fmla="*/ 21 w 661"/>
              <a:gd name="T3" fmla="*/ 275 h 330"/>
              <a:gd name="T4" fmla="*/ 32 w 661"/>
              <a:gd name="T5" fmla="*/ 90 h 330"/>
              <a:gd name="T6" fmla="*/ 156 w 661"/>
              <a:gd name="T7" fmla="*/ 61 h 330"/>
              <a:gd name="T8" fmla="*/ 354 w 661"/>
              <a:gd name="T9" fmla="*/ 55 h 330"/>
              <a:gd name="T10" fmla="*/ 568 w 661"/>
              <a:gd name="T11" fmla="*/ 63 h 330"/>
              <a:gd name="T12" fmla="*/ 656 w 661"/>
              <a:gd name="T13" fmla="*/ 126 h 330"/>
              <a:gd name="T14" fmla="*/ 502 w 661"/>
              <a:gd name="T15" fmla="*/ 278 h 330"/>
              <a:gd name="T16" fmla="*/ 356 w 661"/>
              <a:gd name="T17" fmla="*/ 288 h 330"/>
              <a:gd name="T18" fmla="*/ 141 w 661"/>
              <a:gd name="T19" fmla="*/ 129 h 330"/>
              <a:gd name="T20" fmla="*/ 338 w 661"/>
              <a:gd name="T21" fmla="*/ 178 h 330"/>
              <a:gd name="T22" fmla="*/ 338 w 661"/>
              <a:gd name="T23" fmla="*/ 178 h 330"/>
              <a:gd name="T24" fmla="*/ 372 w 661"/>
              <a:gd name="T25" fmla="*/ 166 h 330"/>
              <a:gd name="T26" fmla="*/ 399 w 661"/>
              <a:gd name="T27" fmla="*/ 171 h 330"/>
              <a:gd name="T28" fmla="*/ 397 w 661"/>
              <a:gd name="T29" fmla="*/ 165 h 330"/>
              <a:gd name="T30" fmla="*/ 144 w 661"/>
              <a:gd name="T31" fmla="*/ 175 h 330"/>
              <a:gd name="T32" fmla="*/ 147 w 661"/>
              <a:gd name="T33" fmla="*/ 148 h 330"/>
              <a:gd name="T34" fmla="*/ 342 w 661"/>
              <a:gd name="T35" fmla="*/ 104 h 330"/>
              <a:gd name="T36" fmla="*/ 343 w 661"/>
              <a:gd name="T37" fmla="*/ 148 h 330"/>
              <a:gd name="T38" fmla="*/ 396 w 661"/>
              <a:gd name="T39" fmla="*/ 144 h 330"/>
              <a:gd name="T40" fmla="*/ 397 w 661"/>
              <a:gd name="T41" fmla="*/ 99 h 330"/>
              <a:gd name="T42" fmla="*/ 403 w 661"/>
              <a:gd name="T43" fmla="*/ 102 h 330"/>
              <a:gd name="T44" fmla="*/ 375 w 661"/>
              <a:gd name="T45" fmla="*/ 105 h 330"/>
              <a:gd name="T46" fmla="*/ 370 w 661"/>
              <a:gd name="T47" fmla="*/ 148 h 330"/>
              <a:gd name="T48" fmla="*/ 362 w 661"/>
              <a:gd name="T49" fmla="*/ 126 h 330"/>
              <a:gd name="T50" fmla="*/ 256 w 661"/>
              <a:gd name="T51" fmla="*/ 170 h 330"/>
              <a:gd name="T52" fmla="*/ 256 w 661"/>
              <a:gd name="T53" fmla="*/ 130 h 330"/>
              <a:gd name="T54" fmla="*/ 229 w 661"/>
              <a:gd name="T55" fmla="*/ 148 h 330"/>
              <a:gd name="T56" fmla="*/ 243 w 661"/>
              <a:gd name="T57" fmla="*/ 135 h 330"/>
              <a:gd name="T58" fmla="*/ 127 w 661"/>
              <a:gd name="T59" fmla="*/ 237 h 330"/>
              <a:gd name="T60" fmla="*/ 252 w 661"/>
              <a:gd name="T61" fmla="*/ 214 h 330"/>
              <a:gd name="T62" fmla="*/ 124 w 661"/>
              <a:gd name="T63" fmla="*/ 245 h 330"/>
              <a:gd name="T64" fmla="*/ 275 w 661"/>
              <a:gd name="T65" fmla="*/ 173 h 330"/>
              <a:gd name="T66" fmla="*/ 316 w 661"/>
              <a:gd name="T67" fmla="*/ 144 h 330"/>
              <a:gd name="T68" fmla="*/ 308 w 661"/>
              <a:gd name="T69" fmla="*/ 177 h 330"/>
              <a:gd name="T70" fmla="*/ 276 w 661"/>
              <a:gd name="T71" fmla="*/ 155 h 330"/>
              <a:gd name="T72" fmla="*/ 207 w 661"/>
              <a:gd name="T73" fmla="*/ 103 h 330"/>
              <a:gd name="T74" fmla="*/ 203 w 661"/>
              <a:gd name="T75" fmla="*/ 161 h 330"/>
              <a:gd name="T76" fmla="*/ 197 w 661"/>
              <a:gd name="T77" fmla="*/ 169 h 330"/>
              <a:gd name="T78" fmla="*/ 161 w 661"/>
              <a:gd name="T79" fmla="*/ 155 h 330"/>
              <a:gd name="T80" fmla="*/ 199 w 661"/>
              <a:gd name="T81" fmla="*/ 111 h 330"/>
              <a:gd name="T82" fmla="*/ 185 w 661"/>
              <a:gd name="T83" fmla="*/ 143 h 330"/>
              <a:gd name="T84" fmla="*/ 195 w 661"/>
              <a:gd name="T85" fmla="*/ 154 h 330"/>
              <a:gd name="T86" fmla="*/ 206 w 661"/>
              <a:gd name="T87" fmla="*/ 208 h 330"/>
              <a:gd name="T88" fmla="*/ 98 w 661"/>
              <a:gd name="T89" fmla="*/ 222 h 330"/>
              <a:gd name="T90" fmla="*/ 287 w 661"/>
              <a:gd name="T91" fmla="*/ 193 h 330"/>
              <a:gd name="T92" fmla="*/ 181 w 661"/>
              <a:gd name="T93" fmla="*/ 65 h 330"/>
              <a:gd name="T94" fmla="*/ 35 w 661"/>
              <a:gd name="T95" fmla="*/ 98 h 330"/>
              <a:gd name="T96" fmla="*/ 87 w 661"/>
              <a:gd name="T97" fmla="*/ 289 h 330"/>
              <a:gd name="T98" fmla="*/ 353 w 661"/>
              <a:gd name="T99" fmla="*/ 232 h 330"/>
              <a:gd name="T100" fmla="*/ 363 w 661"/>
              <a:gd name="T101" fmla="*/ 297 h 330"/>
              <a:gd name="T102" fmla="*/ 539 w 661"/>
              <a:gd name="T103" fmla="*/ 217 h 330"/>
              <a:gd name="T104" fmla="*/ 645 w 661"/>
              <a:gd name="T105" fmla="*/ 129 h 330"/>
              <a:gd name="T106" fmla="*/ 515 w 661"/>
              <a:gd name="T107" fmla="*/ 49 h 330"/>
              <a:gd name="T108" fmla="*/ 361 w 661"/>
              <a:gd name="T109" fmla="*/ 52 h 330"/>
              <a:gd name="T110" fmla="*/ 244 w 661"/>
              <a:gd name="T111" fmla="*/ 65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61" h="330">
                <a:moveTo>
                  <a:pt x="357" y="264"/>
                </a:moveTo>
                <a:cubicBezTo>
                  <a:pt x="343" y="268"/>
                  <a:pt x="330" y="272"/>
                  <a:pt x="317" y="275"/>
                </a:cubicBezTo>
                <a:cubicBezTo>
                  <a:pt x="295" y="281"/>
                  <a:pt x="273" y="287"/>
                  <a:pt x="251" y="293"/>
                </a:cubicBezTo>
                <a:cubicBezTo>
                  <a:pt x="231" y="298"/>
                  <a:pt x="212" y="304"/>
                  <a:pt x="192" y="308"/>
                </a:cubicBezTo>
                <a:cubicBezTo>
                  <a:pt x="164" y="313"/>
                  <a:pt x="136" y="319"/>
                  <a:pt x="107" y="319"/>
                </a:cubicBezTo>
                <a:cubicBezTo>
                  <a:pt x="99" y="319"/>
                  <a:pt x="90" y="318"/>
                  <a:pt x="82" y="317"/>
                </a:cubicBezTo>
                <a:cubicBezTo>
                  <a:pt x="69" y="316"/>
                  <a:pt x="58" y="310"/>
                  <a:pt x="48" y="301"/>
                </a:cubicBezTo>
                <a:cubicBezTo>
                  <a:pt x="39" y="292"/>
                  <a:pt x="29" y="285"/>
                  <a:pt x="21" y="275"/>
                </a:cubicBezTo>
                <a:cubicBezTo>
                  <a:pt x="8" y="261"/>
                  <a:pt x="3" y="244"/>
                  <a:pt x="1" y="226"/>
                </a:cubicBezTo>
                <a:cubicBezTo>
                  <a:pt x="0" y="215"/>
                  <a:pt x="1" y="203"/>
                  <a:pt x="1" y="191"/>
                </a:cubicBezTo>
                <a:cubicBezTo>
                  <a:pt x="1" y="164"/>
                  <a:pt x="7" y="137"/>
                  <a:pt x="19" y="112"/>
                </a:cubicBezTo>
                <a:cubicBezTo>
                  <a:pt x="23" y="105"/>
                  <a:pt x="27" y="97"/>
                  <a:pt x="32" y="90"/>
                </a:cubicBezTo>
                <a:cubicBezTo>
                  <a:pt x="36" y="84"/>
                  <a:pt x="43" y="81"/>
                  <a:pt x="49" y="78"/>
                </a:cubicBezTo>
                <a:cubicBezTo>
                  <a:pt x="63" y="71"/>
                  <a:pt x="79" y="68"/>
                  <a:pt x="95" y="67"/>
                </a:cubicBezTo>
                <a:cubicBezTo>
                  <a:pt x="103" y="66"/>
                  <a:pt x="112" y="64"/>
                  <a:pt x="120" y="64"/>
                </a:cubicBezTo>
                <a:cubicBezTo>
                  <a:pt x="132" y="62"/>
                  <a:pt x="144" y="61"/>
                  <a:pt x="156" y="61"/>
                </a:cubicBezTo>
                <a:cubicBezTo>
                  <a:pt x="202" y="59"/>
                  <a:pt x="247" y="59"/>
                  <a:pt x="292" y="61"/>
                </a:cubicBezTo>
                <a:cubicBezTo>
                  <a:pt x="306" y="61"/>
                  <a:pt x="320" y="62"/>
                  <a:pt x="334" y="63"/>
                </a:cubicBezTo>
                <a:cubicBezTo>
                  <a:pt x="338" y="63"/>
                  <a:pt x="341" y="63"/>
                  <a:pt x="345" y="63"/>
                </a:cubicBezTo>
                <a:cubicBezTo>
                  <a:pt x="351" y="62"/>
                  <a:pt x="353" y="61"/>
                  <a:pt x="354" y="55"/>
                </a:cubicBezTo>
                <a:cubicBezTo>
                  <a:pt x="356" y="46"/>
                  <a:pt x="358" y="37"/>
                  <a:pt x="362" y="29"/>
                </a:cubicBezTo>
                <a:cubicBezTo>
                  <a:pt x="372" y="8"/>
                  <a:pt x="391" y="0"/>
                  <a:pt x="412" y="5"/>
                </a:cubicBezTo>
                <a:cubicBezTo>
                  <a:pt x="426" y="8"/>
                  <a:pt x="439" y="13"/>
                  <a:pt x="452" y="17"/>
                </a:cubicBezTo>
                <a:cubicBezTo>
                  <a:pt x="491" y="30"/>
                  <a:pt x="529" y="47"/>
                  <a:pt x="568" y="63"/>
                </a:cubicBezTo>
                <a:cubicBezTo>
                  <a:pt x="582" y="68"/>
                  <a:pt x="596" y="76"/>
                  <a:pt x="610" y="84"/>
                </a:cubicBezTo>
                <a:cubicBezTo>
                  <a:pt x="620" y="89"/>
                  <a:pt x="630" y="95"/>
                  <a:pt x="640" y="100"/>
                </a:cubicBezTo>
                <a:cubicBezTo>
                  <a:pt x="650" y="105"/>
                  <a:pt x="655" y="113"/>
                  <a:pt x="655" y="123"/>
                </a:cubicBezTo>
                <a:cubicBezTo>
                  <a:pt x="655" y="124"/>
                  <a:pt x="655" y="125"/>
                  <a:pt x="656" y="126"/>
                </a:cubicBezTo>
                <a:cubicBezTo>
                  <a:pt x="661" y="147"/>
                  <a:pt x="653" y="162"/>
                  <a:pt x="639" y="175"/>
                </a:cubicBezTo>
                <a:cubicBezTo>
                  <a:pt x="626" y="186"/>
                  <a:pt x="614" y="198"/>
                  <a:pt x="600" y="207"/>
                </a:cubicBezTo>
                <a:cubicBezTo>
                  <a:pt x="598" y="208"/>
                  <a:pt x="596" y="210"/>
                  <a:pt x="594" y="211"/>
                </a:cubicBezTo>
                <a:cubicBezTo>
                  <a:pt x="566" y="237"/>
                  <a:pt x="533" y="257"/>
                  <a:pt x="502" y="278"/>
                </a:cubicBezTo>
                <a:cubicBezTo>
                  <a:pt x="496" y="282"/>
                  <a:pt x="490" y="286"/>
                  <a:pt x="484" y="290"/>
                </a:cubicBezTo>
                <a:cubicBezTo>
                  <a:pt x="462" y="304"/>
                  <a:pt x="439" y="315"/>
                  <a:pt x="415" y="325"/>
                </a:cubicBezTo>
                <a:cubicBezTo>
                  <a:pt x="402" y="330"/>
                  <a:pt x="389" y="329"/>
                  <a:pt x="377" y="323"/>
                </a:cubicBezTo>
                <a:cubicBezTo>
                  <a:pt x="362" y="317"/>
                  <a:pt x="355" y="304"/>
                  <a:pt x="356" y="288"/>
                </a:cubicBezTo>
                <a:cubicBezTo>
                  <a:pt x="357" y="283"/>
                  <a:pt x="357" y="277"/>
                  <a:pt x="358" y="271"/>
                </a:cubicBezTo>
                <a:cubicBezTo>
                  <a:pt x="358" y="269"/>
                  <a:pt x="357" y="267"/>
                  <a:pt x="357" y="264"/>
                </a:cubicBezTo>
                <a:close/>
                <a:moveTo>
                  <a:pt x="144" y="136"/>
                </a:moveTo>
                <a:cubicBezTo>
                  <a:pt x="142" y="132"/>
                  <a:pt x="141" y="131"/>
                  <a:pt x="141" y="129"/>
                </a:cubicBezTo>
                <a:cubicBezTo>
                  <a:pt x="141" y="127"/>
                  <a:pt x="141" y="125"/>
                  <a:pt x="144" y="125"/>
                </a:cubicBezTo>
                <a:cubicBezTo>
                  <a:pt x="147" y="125"/>
                  <a:pt x="147" y="127"/>
                  <a:pt x="147" y="129"/>
                </a:cubicBezTo>
                <a:cubicBezTo>
                  <a:pt x="147" y="131"/>
                  <a:pt x="146" y="132"/>
                  <a:pt x="144" y="136"/>
                </a:cubicBezTo>
                <a:close/>
                <a:moveTo>
                  <a:pt x="338" y="178"/>
                </a:moveTo>
                <a:cubicBezTo>
                  <a:pt x="336" y="175"/>
                  <a:pt x="334" y="174"/>
                  <a:pt x="333" y="172"/>
                </a:cubicBezTo>
                <a:cubicBezTo>
                  <a:pt x="332" y="169"/>
                  <a:pt x="334" y="167"/>
                  <a:pt x="337" y="167"/>
                </a:cubicBezTo>
                <a:cubicBezTo>
                  <a:pt x="340" y="166"/>
                  <a:pt x="344" y="168"/>
                  <a:pt x="343" y="170"/>
                </a:cubicBezTo>
                <a:cubicBezTo>
                  <a:pt x="342" y="173"/>
                  <a:pt x="340" y="175"/>
                  <a:pt x="338" y="178"/>
                </a:cubicBezTo>
                <a:close/>
                <a:moveTo>
                  <a:pt x="361" y="175"/>
                </a:moveTo>
                <a:cubicBezTo>
                  <a:pt x="361" y="173"/>
                  <a:pt x="360" y="172"/>
                  <a:pt x="361" y="171"/>
                </a:cubicBezTo>
                <a:cubicBezTo>
                  <a:pt x="363" y="169"/>
                  <a:pt x="366" y="167"/>
                  <a:pt x="369" y="164"/>
                </a:cubicBezTo>
                <a:cubicBezTo>
                  <a:pt x="369" y="164"/>
                  <a:pt x="372" y="165"/>
                  <a:pt x="372" y="166"/>
                </a:cubicBezTo>
                <a:cubicBezTo>
                  <a:pt x="373" y="171"/>
                  <a:pt x="369" y="176"/>
                  <a:pt x="364" y="177"/>
                </a:cubicBezTo>
                <a:cubicBezTo>
                  <a:pt x="363" y="177"/>
                  <a:pt x="362" y="175"/>
                  <a:pt x="361" y="175"/>
                </a:cubicBezTo>
                <a:close/>
                <a:moveTo>
                  <a:pt x="400" y="168"/>
                </a:moveTo>
                <a:cubicBezTo>
                  <a:pt x="399" y="169"/>
                  <a:pt x="399" y="170"/>
                  <a:pt x="399" y="171"/>
                </a:cubicBezTo>
                <a:cubicBezTo>
                  <a:pt x="397" y="174"/>
                  <a:pt x="397" y="178"/>
                  <a:pt x="392" y="178"/>
                </a:cubicBezTo>
                <a:cubicBezTo>
                  <a:pt x="391" y="178"/>
                  <a:pt x="390" y="177"/>
                  <a:pt x="390" y="176"/>
                </a:cubicBezTo>
                <a:cubicBezTo>
                  <a:pt x="388" y="172"/>
                  <a:pt x="389" y="167"/>
                  <a:pt x="393" y="165"/>
                </a:cubicBezTo>
                <a:cubicBezTo>
                  <a:pt x="394" y="164"/>
                  <a:pt x="396" y="164"/>
                  <a:pt x="397" y="165"/>
                </a:cubicBezTo>
                <a:cubicBezTo>
                  <a:pt x="398" y="165"/>
                  <a:pt x="399" y="167"/>
                  <a:pt x="400" y="168"/>
                </a:cubicBezTo>
                <a:close/>
                <a:moveTo>
                  <a:pt x="149" y="150"/>
                </a:moveTo>
                <a:cubicBezTo>
                  <a:pt x="148" y="152"/>
                  <a:pt x="148" y="154"/>
                  <a:pt x="147" y="156"/>
                </a:cubicBezTo>
                <a:cubicBezTo>
                  <a:pt x="146" y="162"/>
                  <a:pt x="143" y="168"/>
                  <a:pt x="144" y="175"/>
                </a:cubicBezTo>
                <a:cubicBezTo>
                  <a:pt x="144" y="178"/>
                  <a:pt x="142" y="180"/>
                  <a:pt x="139" y="179"/>
                </a:cubicBezTo>
                <a:cubicBezTo>
                  <a:pt x="136" y="178"/>
                  <a:pt x="135" y="176"/>
                  <a:pt x="136" y="173"/>
                </a:cubicBezTo>
                <a:cubicBezTo>
                  <a:pt x="139" y="165"/>
                  <a:pt x="142" y="157"/>
                  <a:pt x="145" y="149"/>
                </a:cubicBezTo>
                <a:cubicBezTo>
                  <a:pt x="145" y="149"/>
                  <a:pt x="146" y="148"/>
                  <a:pt x="147" y="148"/>
                </a:cubicBezTo>
                <a:cubicBezTo>
                  <a:pt x="148" y="148"/>
                  <a:pt x="148" y="149"/>
                  <a:pt x="149" y="150"/>
                </a:cubicBezTo>
                <a:close/>
                <a:moveTo>
                  <a:pt x="337" y="125"/>
                </a:moveTo>
                <a:cubicBezTo>
                  <a:pt x="338" y="119"/>
                  <a:pt x="339" y="112"/>
                  <a:pt x="340" y="106"/>
                </a:cubicBezTo>
                <a:cubicBezTo>
                  <a:pt x="340" y="105"/>
                  <a:pt x="341" y="104"/>
                  <a:pt x="342" y="104"/>
                </a:cubicBezTo>
                <a:cubicBezTo>
                  <a:pt x="343" y="105"/>
                  <a:pt x="345" y="105"/>
                  <a:pt x="345" y="106"/>
                </a:cubicBezTo>
                <a:cubicBezTo>
                  <a:pt x="346" y="109"/>
                  <a:pt x="346" y="112"/>
                  <a:pt x="346" y="115"/>
                </a:cubicBezTo>
                <a:cubicBezTo>
                  <a:pt x="344" y="124"/>
                  <a:pt x="344" y="134"/>
                  <a:pt x="345" y="143"/>
                </a:cubicBezTo>
                <a:cubicBezTo>
                  <a:pt x="345" y="145"/>
                  <a:pt x="346" y="148"/>
                  <a:pt x="343" y="148"/>
                </a:cubicBezTo>
                <a:cubicBezTo>
                  <a:pt x="341" y="147"/>
                  <a:pt x="339" y="145"/>
                  <a:pt x="339" y="143"/>
                </a:cubicBezTo>
                <a:cubicBezTo>
                  <a:pt x="338" y="137"/>
                  <a:pt x="338" y="131"/>
                  <a:pt x="337" y="125"/>
                </a:cubicBezTo>
                <a:close/>
                <a:moveTo>
                  <a:pt x="403" y="102"/>
                </a:moveTo>
                <a:cubicBezTo>
                  <a:pt x="401" y="116"/>
                  <a:pt x="398" y="130"/>
                  <a:pt x="396" y="144"/>
                </a:cubicBezTo>
                <a:cubicBezTo>
                  <a:pt x="396" y="144"/>
                  <a:pt x="395" y="145"/>
                  <a:pt x="394" y="145"/>
                </a:cubicBezTo>
                <a:cubicBezTo>
                  <a:pt x="393" y="145"/>
                  <a:pt x="392" y="144"/>
                  <a:pt x="392" y="143"/>
                </a:cubicBezTo>
                <a:cubicBezTo>
                  <a:pt x="391" y="143"/>
                  <a:pt x="391" y="141"/>
                  <a:pt x="391" y="140"/>
                </a:cubicBezTo>
                <a:cubicBezTo>
                  <a:pt x="393" y="127"/>
                  <a:pt x="395" y="113"/>
                  <a:pt x="397" y="99"/>
                </a:cubicBezTo>
                <a:cubicBezTo>
                  <a:pt x="397" y="98"/>
                  <a:pt x="398" y="97"/>
                  <a:pt x="399" y="96"/>
                </a:cubicBezTo>
                <a:cubicBezTo>
                  <a:pt x="399" y="96"/>
                  <a:pt x="401" y="95"/>
                  <a:pt x="401" y="95"/>
                </a:cubicBezTo>
                <a:cubicBezTo>
                  <a:pt x="402" y="96"/>
                  <a:pt x="403" y="97"/>
                  <a:pt x="403" y="97"/>
                </a:cubicBezTo>
                <a:cubicBezTo>
                  <a:pt x="403" y="99"/>
                  <a:pt x="403" y="100"/>
                  <a:pt x="403" y="102"/>
                </a:cubicBezTo>
                <a:close/>
                <a:moveTo>
                  <a:pt x="362" y="126"/>
                </a:moveTo>
                <a:cubicBezTo>
                  <a:pt x="364" y="118"/>
                  <a:pt x="366" y="110"/>
                  <a:pt x="368" y="102"/>
                </a:cubicBezTo>
                <a:cubicBezTo>
                  <a:pt x="369" y="100"/>
                  <a:pt x="371" y="97"/>
                  <a:pt x="373" y="98"/>
                </a:cubicBezTo>
                <a:cubicBezTo>
                  <a:pt x="375" y="99"/>
                  <a:pt x="374" y="103"/>
                  <a:pt x="375" y="105"/>
                </a:cubicBezTo>
                <a:cubicBezTo>
                  <a:pt x="375" y="106"/>
                  <a:pt x="374" y="107"/>
                  <a:pt x="374" y="108"/>
                </a:cubicBezTo>
                <a:cubicBezTo>
                  <a:pt x="369" y="119"/>
                  <a:pt x="369" y="130"/>
                  <a:pt x="372" y="141"/>
                </a:cubicBezTo>
                <a:cubicBezTo>
                  <a:pt x="372" y="142"/>
                  <a:pt x="372" y="143"/>
                  <a:pt x="372" y="144"/>
                </a:cubicBezTo>
                <a:cubicBezTo>
                  <a:pt x="372" y="146"/>
                  <a:pt x="373" y="148"/>
                  <a:pt x="370" y="148"/>
                </a:cubicBezTo>
                <a:cubicBezTo>
                  <a:pt x="369" y="148"/>
                  <a:pt x="367" y="147"/>
                  <a:pt x="367" y="145"/>
                </a:cubicBezTo>
                <a:cubicBezTo>
                  <a:pt x="365" y="140"/>
                  <a:pt x="364" y="135"/>
                  <a:pt x="363" y="129"/>
                </a:cubicBezTo>
                <a:cubicBezTo>
                  <a:pt x="363" y="128"/>
                  <a:pt x="363" y="127"/>
                  <a:pt x="363" y="126"/>
                </a:cubicBezTo>
                <a:cubicBezTo>
                  <a:pt x="363" y="126"/>
                  <a:pt x="363" y="126"/>
                  <a:pt x="362" y="126"/>
                </a:cubicBezTo>
                <a:close/>
                <a:moveTo>
                  <a:pt x="229" y="159"/>
                </a:moveTo>
                <a:cubicBezTo>
                  <a:pt x="229" y="163"/>
                  <a:pt x="232" y="165"/>
                  <a:pt x="235" y="166"/>
                </a:cubicBezTo>
                <a:cubicBezTo>
                  <a:pt x="240" y="168"/>
                  <a:pt x="245" y="168"/>
                  <a:pt x="250" y="169"/>
                </a:cubicBezTo>
                <a:cubicBezTo>
                  <a:pt x="252" y="169"/>
                  <a:pt x="256" y="166"/>
                  <a:pt x="256" y="170"/>
                </a:cubicBezTo>
                <a:cubicBezTo>
                  <a:pt x="256" y="171"/>
                  <a:pt x="252" y="173"/>
                  <a:pt x="250" y="174"/>
                </a:cubicBezTo>
                <a:cubicBezTo>
                  <a:pt x="244" y="174"/>
                  <a:pt x="239" y="175"/>
                  <a:pt x="233" y="173"/>
                </a:cubicBezTo>
                <a:cubicBezTo>
                  <a:pt x="221" y="170"/>
                  <a:pt x="216" y="158"/>
                  <a:pt x="222" y="147"/>
                </a:cubicBezTo>
                <a:cubicBezTo>
                  <a:pt x="229" y="132"/>
                  <a:pt x="242" y="126"/>
                  <a:pt x="256" y="130"/>
                </a:cubicBezTo>
                <a:cubicBezTo>
                  <a:pt x="261" y="131"/>
                  <a:pt x="263" y="135"/>
                  <a:pt x="261" y="139"/>
                </a:cubicBezTo>
                <a:cubicBezTo>
                  <a:pt x="260" y="142"/>
                  <a:pt x="257" y="145"/>
                  <a:pt x="255" y="147"/>
                </a:cubicBezTo>
                <a:cubicBezTo>
                  <a:pt x="249" y="153"/>
                  <a:pt x="240" y="156"/>
                  <a:pt x="229" y="159"/>
                </a:cubicBezTo>
                <a:close/>
                <a:moveTo>
                  <a:pt x="229" y="148"/>
                </a:moveTo>
                <a:cubicBezTo>
                  <a:pt x="230" y="149"/>
                  <a:pt x="231" y="150"/>
                  <a:pt x="232" y="150"/>
                </a:cubicBezTo>
                <a:cubicBezTo>
                  <a:pt x="238" y="151"/>
                  <a:pt x="243" y="148"/>
                  <a:pt x="247" y="145"/>
                </a:cubicBezTo>
                <a:cubicBezTo>
                  <a:pt x="250" y="143"/>
                  <a:pt x="253" y="142"/>
                  <a:pt x="253" y="138"/>
                </a:cubicBezTo>
                <a:cubicBezTo>
                  <a:pt x="252" y="136"/>
                  <a:pt x="247" y="134"/>
                  <a:pt x="243" y="135"/>
                </a:cubicBezTo>
                <a:cubicBezTo>
                  <a:pt x="237" y="137"/>
                  <a:pt x="233" y="140"/>
                  <a:pt x="230" y="146"/>
                </a:cubicBezTo>
                <a:cubicBezTo>
                  <a:pt x="229" y="146"/>
                  <a:pt x="229" y="147"/>
                  <a:pt x="229" y="148"/>
                </a:cubicBezTo>
                <a:close/>
                <a:moveTo>
                  <a:pt x="111" y="246"/>
                </a:moveTo>
                <a:cubicBezTo>
                  <a:pt x="117" y="240"/>
                  <a:pt x="123" y="239"/>
                  <a:pt x="127" y="237"/>
                </a:cubicBezTo>
                <a:cubicBezTo>
                  <a:pt x="144" y="233"/>
                  <a:pt x="161" y="229"/>
                  <a:pt x="177" y="225"/>
                </a:cubicBezTo>
                <a:cubicBezTo>
                  <a:pt x="200" y="221"/>
                  <a:pt x="222" y="217"/>
                  <a:pt x="245" y="213"/>
                </a:cubicBezTo>
                <a:cubicBezTo>
                  <a:pt x="247" y="212"/>
                  <a:pt x="249" y="212"/>
                  <a:pt x="251" y="213"/>
                </a:cubicBezTo>
                <a:cubicBezTo>
                  <a:pt x="251" y="213"/>
                  <a:pt x="252" y="214"/>
                  <a:pt x="252" y="214"/>
                </a:cubicBezTo>
                <a:cubicBezTo>
                  <a:pt x="252" y="215"/>
                  <a:pt x="252" y="217"/>
                  <a:pt x="251" y="217"/>
                </a:cubicBezTo>
                <a:cubicBezTo>
                  <a:pt x="248" y="218"/>
                  <a:pt x="244" y="219"/>
                  <a:pt x="241" y="220"/>
                </a:cubicBezTo>
                <a:cubicBezTo>
                  <a:pt x="228" y="222"/>
                  <a:pt x="215" y="224"/>
                  <a:pt x="202" y="227"/>
                </a:cubicBezTo>
                <a:cubicBezTo>
                  <a:pt x="176" y="232"/>
                  <a:pt x="150" y="239"/>
                  <a:pt x="124" y="245"/>
                </a:cubicBezTo>
                <a:cubicBezTo>
                  <a:pt x="121" y="245"/>
                  <a:pt x="118" y="245"/>
                  <a:pt x="111" y="246"/>
                </a:cubicBezTo>
                <a:close/>
                <a:moveTo>
                  <a:pt x="299" y="167"/>
                </a:moveTo>
                <a:cubicBezTo>
                  <a:pt x="295" y="169"/>
                  <a:pt x="291" y="171"/>
                  <a:pt x="287" y="173"/>
                </a:cubicBezTo>
                <a:cubicBezTo>
                  <a:pt x="283" y="174"/>
                  <a:pt x="278" y="174"/>
                  <a:pt x="275" y="173"/>
                </a:cubicBezTo>
                <a:cubicBezTo>
                  <a:pt x="268" y="171"/>
                  <a:pt x="265" y="164"/>
                  <a:pt x="268" y="157"/>
                </a:cubicBezTo>
                <a:cubicBezTo>
                  <a:pt x="277" y="144"/>
                  <a:pt x="289" y="137"/>
                  <a:pt x="304" y="134"/>
                </a:cubicBezTo>
                <a:cubicBezTo>
                  <a:pt x="306" y="133"/>
                  <a:pt x="309" y="133"/>
                  <a:pt x="311" y="134"/>
                </a:cubicBezTo>
                <a:cubicBezTo>
                  <a:pt x="316" y="135"/>
                  <a:pt x="318" y="140"/>
                  <a:pt x="316" y="144"/>
                </a:cubicBezTo>
                <a:cubicBezTo>
                  <a:pt x="316" y="146"/>
                  <a:pt x="315" y="147"/>
                  <a:pt x="314" y="149"/>
                </a:cubicBezTo>
                <a:cubicBezTo>
                  <a:pt x="310" y="157"/>
                  <a:pt x="306" y="165"/>
                  <a:pt x="313" y="174"/>
                </a:cubicBezTo>
                <a:cubicBezTo>
                  <a:pt x="313" y="174"/>
                  <a:pt x="313" y="176"/>
                  <a:pt x="312" y="176"/>
                </a:cubicBezTo>
                <a:cubicBezTo>
                  <a:pt x="311" y="177"/>
                  <a:pt x="309" y="178"/>
                  <a:pt x="308" y="177"/>
                </a:cubicBezTo>
                <a:cubicBezTo>
                  <a:pt x="305" y="174"/>
                  <a:pt x="303" y="170"/>
                  <a:pt x="299" y="167"/>
                </a:cubicBezTo>
                <a:close/>
                <a:moveTo>
                  <a:pt x="303" y="143"/>
                </a:moveTo>
                <a:cubicBezTo>
                  <a:pt x="303" y="141"/>
                  <a:pt x="301" y="139"/>
                  <a:pt x="298" y="140"/>
                </a:cubicBezTo>
                <a:cubicBezTo>
                  <a:pt x="289" y="143"/>
                  <a:pt x="282" y="148"/>
                  <a:pt x="276" y="155"/>
                </a:cubicBezTo>
                <a:cubicBezTo>
                  <a:pt x="274" y="158"/>
                  <a:pt x="273" y="161"/>
                  <a:pt x="275" y="164"/>
                </a:cubicBezTo>
                <a:cubicBezTo>
                  <a:pt x="276" y="167"/>
                  <a:pt x="279" y="167"/>
                  <a:pt x="282" y="167"/>
                </a:cubicBezTo>
                <a:cubicBezTo>
                  <a:pt x="294" y="166"/>
                  <a:pt x="303" y="155"/>
                  <a:pt x="303" y="143"/>
                </a:cubicBezTo>
                <a:close/>
                <a:moveTo>
                  <a:pt x="207" y="103"/>
                </a:moveTo>
                <a:cubicBezTo>
                  <a:pt x="202" y="113"/>
                  <a:pt x="203" y="123"/>
                  <a:pt x="203" y="133"/>
                </a:cubicBezTo>
                <a:cubicBezTo>
                  <a:pt x="203" y="134"/>
                  <a:pt x="202" y="135"/>
                  <a:pt x="203" y="136"/>
                </a:cubicBezTo>
                <a:cubicBezTo>
                  <a:pt x="204" y="140"/>
                  <a:pt x="207" y="144"/>
                  <a:pt x="207" y="148"/>
                </a:cubicBezTo>
                <a:cubicBezTo>
                  <a:pt x="207" y="152"/>
                  <a:pt x="204" y="157"/>
                  <a:pt x="203" y="161"/>
                </a:cubicBezTo>
                <a:cubicBezTo>
                  <a:pt x="203" y="163"/>
                  <a:pt x="205" y="165"/>
                  <a:pt x="206" y="168"/>
                </a:cubicBezTo>
                <a:cubicBezTo>
                  <a:pt x="207" y="169"/>
                  <a:pt x="208" y="172"/>
                  <a:pt x="206" y="173"/>
                </a:cubicBezTo>
                <a:cubicBezTo>
                  <a:pt x="204" y="173"/>
                  <a:pt x="202" y="173"/>
                  <a:pt x="200" y="172"/>
                </a:cubicBezTo>
                <a:cubicBezTo>
                  <a:pt x="199" y="172"/>
                  <a:pt x="198" y="170"/>
                  <a:pt x="197" y="169"/>
                </a:cubicBezTo>
                <a:cubicBezTo>
                  <a:pt x="195" y="167"/>
                  <a:pt x="193" y="167"/>
                  <a:pt x="190" y="168"/>
                </a:cubicBezTo>
                <a:cubicBezTo>
                  <a:pt x="186" y="170"/>
                  <a:pt x="181" y="172"/>
                  <a:pt x="176" y="174"/>
                </a:cubicBezTo>
                <a:cubicBezTo>
                  <a:pt x="171" y="175"/>
                  <a:pt x="166" y="174"/>
                  <a:pt x="163" y="170"/>
                </a:cubicBezTo>
                <a:cubicBezTo>
                  <a:pt x="159" y="165"/>
                  <a:pt x="159" y="160"/>
                  <a:pt x="161" y="155"/>
                </a:cubicBezTo>
                <a:cubicBezTo>
                  <a:pt x="163" y="150"/>
                  <a:pt x="167" y="146"/>
                  <a:pt x="172" y="143"/>
                </a:cubicBezTo>
                <a:cubicBezTo>
                  <a:pt x="177" y="140"/>
                  <a:pt x="183" y="138"/>
                  <a:pt x="189" y="135"/>
                </a:cubicBezTo>
                <a:cubicBezTo>
                  <a:pt x="195" y="133"/>
                  <a:pt x="195" y="133"/>
                  <a:pt x="196" y="127"/>
                </a:cubicBezTo>
                <a:cubicBezTo>
                  <a:pt x="197" y="121"/>
                  <a:pt x="197" y="116"/>
                  <a:pt x="199" y="111"/>
                </a:cubicBezTo>
                <a:cubicBezTo>
                  <a:pt x="200" y="107"/>
                  <a:pt x="202" y="105"/>
                  <a:pt x="204" y="102"/>
                </a:cubicBezTo>
                <a:cubicBezTo>
                  <a:pt x="205" y="102"/>
                  <a:pt x="206" y="103"/>
                  <a:pt x="207" y="103"/>
                </a:cubicBezTo>
                <a:close/>
                <a:moveTo>
                  <a:pt x="195" y="154"/>
                </a:moveTo>
                <a:cubicBezTo>
                  <a:pt x="195" y="148"/>
                  <a:pt x="189" y="142"/>
                  <a:pt x="185" y="143"/>
                </a:cubicBezTo>
                <a:cubicBezTo>
                  <a:pt x="177" y="145"/>
                  <a:pt x="171" y="149"/>
                  <a:pt x="167" y="157"/>
                </a:cubicBezTo>
                <a:cubicBezTo>
                  <a:pt x="165" y="162"/>
                  <a:pt x="169" y="168"/>
                  <a:pt x="174" y="167"/>
                </a:cubicBezTo>
                <a:cubicBezTo>
                  <a:pt x="181" y="167"/>
                  <a:pt x="187" y="164"/>
                  <a:pt x="191" y="159"/>
                </a:cubicBezTo>
                <a:cubicBezTo>
                  <a:pt x="193" y="158"/>
                  <a:pt x="194" y="155"/>
                  <a:pt x="195" y="154"/>
                </a:cubicBezTo>
                <a:close/>
                <a:moveTo>
                  <a:pt x="289" y="195"/>
                </a:moveTo>
                <a:cubicBezTo>
                  <a:pt x="289" y="196"/>
                  <a:pt x="288" y="197"/>
                  <a:pt x="288" y="197"/>
                </a:cubicBezTo>
                <a:cubicBezTo>
                  <a:pt x="286" y="198"/>
                  <a:pt x="284" y="199"/>
                  <a:pt x="282" y="199"/>
                </a:cubicBezTo>
                <a:cubicBezTo>
                  <a:pt x="257" y="202"/>
                  <a:pt x="231" y="206"/>
                  <a:pt x="206" y="208"/>
                </a:cubicBezTo>
                <a:cubicBezTo>
                  <a:pt x="171" y="211"/>
                  <a:pt x="137" y="216"/>
                  <a:pt x="104" y="225"/>
                </a:cubicBezTo>
                <a:cubicBezTo>
                  <a:pt x="102" y="225"/>
                  <a:pt x="100" y="225"/>
                  <a:pt x="98" y="224"/>
                </a:cubicBezTo>
                <a:cubicBezTo>
                  <a:pt x="98" y="224"/>
                  <a:pt x="98" y="224"/>
                  <a:pt x="98" y="223"/>
                </a:cubicBezTo>
                <a:cubicBezTo>
                  <a:pt x="97" y="223"/>
                  <a:pt x="97" y="222"/>
                  <a:pt x="98" y="222"/>
                </a:cubicBezTo>
                <a:cubicBezTo>
                  <a:pt x="99" y="221"/>
                  <a:pt x="101" y="219"/>
                  <a:pt x="103" y="219"/>
                </a:cubicBezTo>
                <a:cubicBezTo>
                  <a:pt x="123" y="215"/>
                  <a:pt x="143" y="209"/>
                  <a:pt x="164" y="206"/>
                </a:cubicBezTo>
                <a:cubicBezTo>
                  <a:pt x="202" y="201"/>
                  <a:pt x="241" y="197"/>
                  <a:pt x="279" y="193"/>
                </a:cubicBezTo>
                <a:cubicBezTo>
                  <a:pt x="282" y="193"/>
                  <a:pt x="285" y="193"/>
                  <a:pt x="287" y="193"/>
                </a:cubicBezTo>
                <a:cubicBezTo>
                  <a:pt x="288" y="193"/>
                  <a:pt x="288" y="194"/>
                  <a:pt x="289" y="195"/>
                </a:cubicBezTo>
                <a:close/>
                <a:moveTo>
                  <a:pt x="244" y="65"/>
                </a:moveTo>
                <a:cubicBezTo>
                  <a:pt x="244" y="65"/>
                  <a:pt x="244" y="65"/>
                  <a:pt x="244" y="65"/>
                </a:cubicBezTo>
                <a:cubicBezTo>
                  <a:pt x="223" y="65"/>
                  <a:pt x="202" y="65"/>
                  <a:pt x="181" y="65"/>
                </a:cubicBezTo>
                <a:cubicBezTo>
                  <a:pt x="165" y="66"/>
                  <a:pt x="148" y="66"/>
                  <a:pt x="131" y="67"/>
                </a:cubicBezTo>
                <a:cubicBezTo>
                  <a:pt x="117" y="68"/>
                  <a:pt x="103" y="70"/>
                  <a:pt x="89" y="73"/>
                </a:cubicBezTo>
                <a:cubicBezTo>
                  <a:pt x="79" y="74"/>
                  <a:pt x="68" y="77"/>
                  <a:pt x="58" y="80"/>
                </a:cubicBezTo>
                <a:cubicBezTo>
                  <a:pt x="48" y="83"/>
                  <a:pt x="41" y="89"/>
                  <a:pt x="35" y="98"/>
                </a:cubicBezTo>
                <a:cubicBezTo>
                  <a:pt x="24" y="113"/>
                  <a:pt x="18" y="130"/>
                  <a:pt x="13" y="148"/>
                </a:cubicBezTo>
                <a:cubicBezTo>
                  <a:pt x="5" y="176"/>
                  <a:pt x="7" y="204"/>
                  <a:pt x="9" y="233"/>
                </a:cubicBezTo>
                <a:cubicBezTo>
                  <a:pt x="10" y="245"/>
                  <a:pt x="15" y="258"/>
                  <a:pt x="24" y="267"/>
                </a:cubicBezTo>
                <a:cubicBezTo>
                  <a:pt x="41" y="285"/>
                  <a:pt x="63" y="291"/>
                  <a:pt x="87" y="289"/>
                </a:cubicBezTo>
                <a:cubicBezTo>
                  <a:pt x="105" y="288"/>
                  <a:pt x="122" y="285"/>
                  <a:pt x="139" y="283"/>
                </a:cubicBezTo>
                <a:cubicBezTo>
                  <a:pt x="169" y="280"/>
                  <a:pt x="200" y="274"/>
                  <a:pt x="230" y="266"/>
                </a:cubicBezTo>
                <a:cubicBezTo>
                  <a:pt x="245" y="262"/>
                  <a:pt x="260" y="258"/>
                  <a:pt x="275" y="254"/>
                </a:cubicBezTo>
                <a:cubicBezTo>
                  <a:pt x="301" y="246"/>
                  <a:pt x="328" y="242"/>
                  <a:pt x="353" y="232"/>
                </a:cubicBezTo>
                <a:cubicBezTo>
                  <a:pt x="355" y="231"/>
                  <a:pt x="359" y="231"/>
                  <a:pt x="362" y="231"/>
                </a:cubicBezTo>
                <a:cubicBezTo>
                  <a:pt x="367" y="232"/>
                  <a:pt x="368" y="234"/>
                  <a:pt x="368" y="240"/>
                </a:cubicBezTo>
                <a:cubicBezTo>
                  <a:pt x="366" y="255"/>
                  <a:pt x="365" y="270"/>
                  <a:pt x="363" y="285"/>
                </a:cubicBezTo>
                <a:cubicBezTo>
                  <a:pt x="363" y="289"/>
                  <a:pt x="362" y="293"/>
                  <a:pt x="363" y="297"/>
                </a:cubicBezTo>
                <a:cubicBezTo>
                  <a:pt x="364" y="308"/>
                  <a:pt x="377" y="317"/>
                  <a:pt x="387" y="312"/>
                </a:cubicBezTo>
                <a:cubicBezTo>
                  <a:pt x="389" y="312"/>
                  <a:pt x="391" y="311"/>
                  <a:pt x="393" y="310"/>
                </a:cubicBezTo>
                <a:cubicBezTo>
                  <a:pt x="414" y="300"/>
                  <a:pt x="434" y="290"/>
                  <a:pt x="452" y="276"/>
                </a:cubicBezTo>
                <a:cubicBezTo>
                  <a:pt x="481" y="256"/>
                  <a:pt x="509" y="235"/>
                  <a:pt x="539" y="217"/>
                </a:cubicBezTo>
                <a:cubicBezTo>
                  <a:pt x="553" y="209"/>
                  <a:pt x="565" y="199"/>
                  <a:pt x="578" y="190"/>
                </a:cubicBezTo>
                <a:cubicBezTo>
                  <a:pt x="583" y="186"/>
                  <a:pt x="588" y="182"/>
                  <a:pt x="593" y="178"/>
                </a:cubicBezTo>
                <a:cubicBezTo>
                  <a:pt x="609" y="167"/>
                  <a:pt x="623" y="155"/>
                  <a:pt x="636" y="141"/>
                </a:cubicBezTo>
                <a:cubicBezTo>
                  <a:pt x="639" y="138"/>
                  <a:pt x="642" y="134"/>
                  <a:pt x="645" y="129"/>
                </a:cubicBezTo>
                <a:cubicBezTo>
                  <a:pt x="649" y="123"/>
                  <a:pt x="647" y="115"/>
                  <a:pt x="642" y="110"/>
                </a:cubicBezTo>
                <a:cubicBezTo>
                  <a:pt x="638" y="107"/>
                  <a:pt x="634" y="105"/>
                  <a:pt x="630" y="103"/>
                </a:cubicBezTo>
                <a:cubicBezTo>
                  <a:pt x="601" y="87"/>
                  <a:pt x="573" y="70"/>
                  <a:pt x="542" y="59"/>
                </a:cubicBezTo>
                <a:cubicBezTo>
                  <a:pt x="533" y="56"/>
                  <a:pt x="524" y="53"/>
                  <a:pt x="515" y="49"/>
                </a:cubicBezTo>
                <a:cubicBezTo>
                  <a:pt x="484" y="34"/>
                  <a:pt x="451" y="25"/>
                  <a:pt x="419" y="14"/>
                </a:cubicBezTo>
                <a:cubicBezTo>
                  <a:pt x="411" y="11"/>
                  <a:pt x="402" y="10"/>
                  <a:pt x="394" y="11"/>
                </a:cubicBezTo>
                <a:cubicBezTo>
                  <a:pt x="383" y="12"/>
                  <a:pt x="376" y="18"/>
                  <a:pt x="370" y="26"/>
                </a:cubicBezTo>
                <a:cubicBezTo>
                  <a:pt x="366" y="34"/>
                  <a:pt x="362" y="42"/>
                  <a:pt x="361" y="52"/>
                </a:cubicBezTo>
                <a:cubicBezTo>
                  <a:pt x="360" y="56"/>
                  <a:pt x="359" y="60"/>
                  <a:pt x="358" y="63"/>
                </a:cubicBezTo>
                <a:cubicBezTo>
                  <a:pt x="357" y="67"/>
                  <a:pt x="355" y="69"/>
                  <a:pt x="352" y="68"/>
                </a:cubicBezTo>
                <a:cubicBezTo>
                  <a:pt x="341" y="68"/>
                  <a:pt x="331" y="68"/>
                  <a:pt x="321" y="68"/>
                </a:cubicBezTo>
                <a:cubicBezTo>
                  <a:pt x="295" y="67"/>
                  <a:pt x="270" y="66"/>
                  <a:pt x="244" y="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HappyZcool-2016" panose="02010600030101010101" pitchFamily="2" charset="-122"/>
              <a:ea typeface="HappyZcool-2016" panose="02010600030101010101" pitchFamily="2" charset="-122"/>
              <a:sym typeface="HappyZcool-2016" panose="02010600030101010101" pitchFamily="2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F7EF7B3-A81D-4464-A577-FD93CCEF2297}"/>
              </a:ext>
            </a:extLst>
          </p:cNvPr>
          <p:cNvSpPr txBox="1"/>
          <p:nvPr/>
        </p:nvSpPr>
        <p:spPr>
          <a:xfrm>
            <a:off x="1866315" y="270357"/>
            <a:ext cx="2695205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800" dirty="0">
                <a:solidFill>
                  <a:schemeClr val="accent2"/>
                </a:solidFill>
                <a:latin typeface="Consolas" panose="020B0609020204030204" pitchFamily="49" charset="0"/>
                <a:ea typeface="中国式手写风" panose="02000500000000000000" pitchFamily="2" charset="-122"/>
              </a:rPr>
              <a:t>VR</a:t>
            </a:r>
            <a:r>
              <a:rPr lang="zh-CN" altLang="en-US" sz="2800" dirty="0">
                <a:solidFill>
                  <a:schemeClr val="accent2"/>
                </a:solidFill>
                <a:latin typeface="中国式手写风" panose="02000500000000000000" pitchFamily="2" charset="-122"/>
                <a:ea typeface="中国式手写风" panose="02000500000000000000" pitchFamily="2" charset="-122"/>
              </a:rPr>
              <a:t>设计思路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551E42F-87E9-41D1-BC35-2F82BD6AAACC}"/>
              </a:ext>
            </a:extLst>
          </p:cNvPr>
          <p:cNvSpPr txBox="1"/>
          <p:nvPr/>
        </p:nvSpPr>
        <p:spPr>
          <a:xfrm>
            <a:off x="1498862" y="1272619"/>
            <a:ext cx="654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初期想法：</a:t>
            </a:r>
            <a:r>
              <a:rPr lang="en-US" altLang="zh-CN" dirty="0"/>
              <a:t>Google tilt brush </a:t>
            </a:r>
            <a:r>
              <a:rPr lang="zh-CN" altLang="en-US" dirty="0"/>
              <a:t>整合进行三维空间画图？</a:t>
            </a:r>
          </a:p>
        </p:txBody>
      </p:sp>
    </p:spTree>
    <p:extLst>
      <p:ext uri="{BB962C8B-B14F-4D97-AF65-F5344CB8AC3E}">
        <p14:creationId xmlns:p14="http://schemas.microsoft.com/office/powerpoint/2010/main" val="214612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9">
            <a:extLst>
              <a:ext uri="{FF2B5EF4-FFF2-40B4-BE49-F238E27FC236}">
                <a16:creationId xmlns:a16="http://schemas.microsoft.com/office/drawing/2014/main" id="{F8334758-90A0-435B-A0EE-79437D8A95AC}"/>
              </a:ext>
            </a:extLst>
          </p:cNvPr>
          <p:cNvSpPr>
            <a:spLocks noEditPoints="1"/>
          </p:cNvSpPr>
          <p:nvPr/>
        </p:nvSpPr>
        <p:spPr bwMode="auto">
          <a:xfrm>
            <a:off x="330203" y="203363"/>
            <a:ext cx="1493820" cy="751980"/>
          </a:xfrm>
          <a:custGeom>
            <a:avLst/>
            <a:gdLst>
              <a:gd name="T0" fmla="*/ 192 w 661"/>
              <a:gd name="T1" fmla="*/ 308 h 330"/>
              <a:gd name="T2" fmla="*/ 21 w 661"/>
              <a:gd name="T3" fmla="*/ 275 h 330"/>
              <a:gd name="T4" fmla="*/ 32 w 661"/>
              <a:gd name="T5" fmla="*/ 90 h 330"/>
              <a:gd name="T6" fmla="*/ 156 w 661"/>
              <a:gd name="T7" fmla="*/ 61 h 330"/>
              <a:gd name="T8" fmla="*/ 354 w 661"/>
              <a:gd name="T9" fmla="*/ 55 h 330"/>
              <a:gd name="T10" fmla="*/ 568 w 661"/>
              <a:gd name="T11" fmla="*/ 63 h 330"/>
              <a:gd name="T12" fmla="*/ 656 w 661"/>
              <a:gd name="T13" fmla="*/ 126 h 330"/>
              <a:gd name="T14" fmla="*/ 502 w 661"/>
              <a:gd name="T15" fmla="*/ 278 h 330"/>
              <a:gd name="T16" fmla="*/ 356 w 661"/>
              <a:gd name="T17" fmla="*/ 288 h 330"/>
              <a:gd name="T18" fmla="*/ 141 w 661"/>
              <a:gd name="T19" fmla="*/ 129 h 330"/>
              <a:gd name="T20" fmla="*/ 338 w 661"/>
              <a:gd name="T21" fmla="*/ 178 h 330"/>
              <a:gd name="T22" fmla="*/ 338 w 661"/>
              <a:gd name="T23" fmla="*/ 178 h 330"/>
              <a:gd name="T24" fmla="*/ 372 w 661"/>
              <a:gd name="T25" fmla="*/ 166 h 330"/>
              <a:gd name="T26" fmla="*/ 399 w 661"/>
              <a:gd name="T27" fmla="*/ 171 h 330"/>
              <a:gd name="T28" fmla="*/ 397 w 661"/>
              <a:gd name="T29" fmla="*/ 165 h 330"/>
              <a:gd name="T30" fmla="*/ 144 w 661"/>
              <a:gd name="T31" fmla="*/ 175 h 330"/>
              <a:gd name="T32" fmla="*/ 147 w 661"/>
              <a:gd name="T33" fmla="*/ 148 h 330"/>
              <a:gd name="T34" fmla="*/ 342 w 661"/>
              <a:gd name="T35" fmla="*/ 104 h 330"/>
              <a:gd name="T36" fmla="*/ 343 w 661"/>
              <a:gd name="T37" fmla="*/ 148 h 330"/>
              <a:gd name="T38" fmla="*/ 396 w 661"/>
              <a:gd name="T39" fmla="*/ 144 h 330"/>
              <a:gd name="T40" fmla="*/ 397 w 661"/>
              <a:gd name="T41" fmla="*/ 99 h 330"/>
              <a:gd name="T42" fmla="*/ 403 w 661"/>
              <a:gd name="T43" fmla="*/ 102 h 330"/>
              <a:gd name="T44" fmla="*/ 375 w 661"/>
              <a:gd name="T45" fmla="*/ 105 h 330"/>
              <a:gd name="T46" fmla="*/ 370 w 661"/>
              <a:gd name="T47" fmla="*/ 148 h 330"/>
              <a:gd name="T48" fmla="*/ 362 w 661"/>
              <a:gd name="T49" fmla="*/ 126 h 330"/>
              <a:gd name="T50" fmla="*/ 256 w 661"/>
              <a:gd name="T51" fmla="*/ 170 h 330"/>
              <a:gd name="T52" fmla="*/ 256 w 661"/>
              <a:gd name="T53" fmla="*/ 130 h 330"/>
              <a:gd name="T54" fmla="*/ 229 w 661"/>
              <a:gd name="T55" fmla="*/ 148 h 330"/>
              <a:gd name="T56" fmla="*/ 243 w 661"/>
              <a:gd name="T57" fmla="*/ 135 h 330"/>
              <a:gd name="T58" fmla="*/ 127 w 661"/>
              <a:gd name="T59" fmla="*/ 237 h 330"/>
              <a:gd name="T60" fmla="*/ 252 w 661"/>
              <a:gd name="T61" fmla="*/ 214 h 330"/>
              <a:gd name="T62" fmla="*/ 124 w 661"/>
              <a:gd name="T63" fmla="*/ 245 h 330"/>
              <a:gd name="T64" fmla="*/ 275 w 661"/>
              <a:gd name="T65" fmla="*/ 173 h 330"/>
              <a:gd name="T66" fmla="*/ 316 w 661"/>
              <a:gd name="T67" fmla="*/ 144 h 330"/>
              <a:gd name="T68" fmla="*/ 308 w 661"/>
              <a:gd name="T69" fmla="*/ 177 h 330"/>
              <a:gd name="T70" fmla="*/ 276 w 661"/>
              <a:gd name="T71" fmla="*/ 155 h 330"/>
              <a:gd name="T72" fmla="*/ 207 w 661"/>
              <a:gd name="T73" fmla="*/ 103 h 330"/>
              <a:gd name="T74" fmla="*/ 203 w 661"/>
              <a:gd name="T75" fmla="*/ 161 h 330"/>
              <a:gd name="T76" fmla="*/ 197 w 661"/>
              <a:gd name="T77" fmla="*/ 169 h 330"/>
              <a:gd name="T78" fmla="*/ 161 w 661"/>
              <a:gd name="T79" fmla="*/ 155 h 330"/>
              <a:gd name="T80" fmla="*/ 199 w 661"/>
              <a:gd name="T81" fmla="*/ 111 h 330"/>
              <a:gd name="T82" fmla="*/ 185 w 661"/>
              <a:gd name="T83" fmla="*/ 143 h 330"/>
              <a:gd name="T84" fmla="*/ 195 w 661"/>
              <a:gd name="T85" fmla="*/ 154 h 330"/>
              <a:gd name="T86" fmla="*/ 206 w 661"/>
              <a:gd name="T87" fmla="*/ 208 h 330"/>
              <a:gd name="T88" fmla="*/ 98 w 661"/>
              <a:gd name="T89" fmla="*/ 222 h 330"/>
              <a:gd name="T90" fmla="*/ 287 w 661"/>
              <a:gd name="T91" fmla="*/ 193 h 330"/>
              <a:gd name="T92" fmla="*/ 181 w 661"/>
              <a:gd name="T93" fmla="*/ 65 h 330"/>
              <a:gd name="T94" fmla="*/ 35 w 661"/>
              <a:gd name="T95" fmla="*/ 98 h 330"/>
              <a:gd name="T96" fmla="*/ 87 w 661"/>
              <a:gd name="T97" fmla="*/ 289 h 330"/>
              <a:gd name="T98" fmla="*/ 353 w 661"/>
              <a:gd name="T99" fmla="*/ 232 h 330"/>
              <a:gd name="T100" fmla="*/ 363 w 661"/>
              <a:gd name="T101" fmla="*/ 297 h 330"/>
              <a:gd name="T102" fmla="*/ 539 w 661"/>
              <a:gd name="T103" fmla="*/ 217 h 330"/>
              <a:gd name="T104" fmla="*/ 645 w 661"/>
              <a:gd name="T105" fmla="*/ 129 h 330"/>
              <a:gd name="T106" fmla="*/ 515 w 661"/>
              <a:gd name="T107" fmla="*/ 49 h 330"/>
              <a:gd name="T108" fmla="*/ 361 w 661"/>
              <a:gd name="T109" fmla="*/ 52 h 330"/>
              <a:gd name="T110" fmla="*/ 244 w 661"/>
              <a:gd name="T111" fmla="*/ 65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61" h="330">
                <a:moveTo>
                  <a:pt x="357" y="264"/>
                </a:moveTo>
                <a:cubicBezTo>
                  <a:pt x="343" y="268"/>
                  <a:pt x="330" y="272"/>
                  <a:pt x="317" y="275"/>
                </a:cubicBezTo>
                <a:cubicBezTo>
                  <a:pt x="295" y="281"/>
                  <a:pt x="273" y="287"/>
                  <a:pt x="251" y="293"/>
                </a:cubicBezTo>
                <a:cubicBezTo>
                  <a:pt x="231" y="298"/>
                  <a:pt x="212" y="304"/>
                  <a:pt x="192" y="308"/>
                </a:cubicBezTo>
                <a:cubicBezTo>
                  <a:pt x="164" y="313"/>
                  <a:pt x="136" y="319"/>
                  <a:pt x="107" y="319"/>
                </a:cubicBezTo>
                <a:cubicBezTo>
                  <a:pt x="99" y="319"/>
                  <a:pt x="90" y="318"/>
                  <a:pt x="82" y="317"/>
                </a:cubicBezTo>
                <a:cubicBezTo>
                  <a:pt x="69" y="316"/>
                  <a:pt x="58" y="310"/>
                  <a:pt x="48" y="301"/>
                </a:cubicBezTo>
                <a:cubicBezTo>
                  <a:pt x="39" y="292"/>
                  <a:pt x="29" y="285"/>
                  <a:pt x="21" y="275"/>
                </a:cubicBezTo>
                <a:cubicBezTo>
                  <a:pt x="8" y="261"/>
                  <a:pt x="3" y="244"/>
                  <a:pt x="1" y="226"/>
                </a:cubicBezTo>
                <a:cubicBezTo>
                  <a:pt x="0" y="215"/>
                  <a:pt x="1" y="203"/>
                  <a:pt x="1" y="191"/>
                </a:cubicBezTo>
                <a:cubicBezTo>
                  <a:pt x="1" y="164"/>
                  <a:pt x="7" y="137"/>
                  <a:pt x="19" y="112"/>
                </a:cubicBezTo>
                <a:cubicBezTo>
                  <a:pt x="23" y="105"/>
                  <a:pt x="27" y="97"/>
                  <a:pt x="32" y="90"/>
                </a:cubicBezTo>
                <a:cubicBezTo>
                  <a:pt x="36" y="84"/>
                  <a:pt x="43" y="81"/>
                  <a:pt x="49" y="78"/>
                </a:cubicBezTo>
                <a:cubicBezTo>
                  <a:pt x="63" y="71"/>
                  <a:pt x="79" y="68"/>
                  <a:pt x="95" y="67"/>
                </a:cubicBezTo>
                <a:cubicBezTo>
                  <a:pt x="103" y="66"/>
                  <a:pt x="112" y="64"/>
                  <a:pt x="120" y="64"/>
                </a:cubicBezTo>
                <a:cubicBezTo>
                  <a:pt x="132" y="62"/>
                  <a:pt x="144" y="61"/>
                  <a:pt x="156" y="61"/>
                </a:cubicBezTo>
                <a:cubicBezTo>
                  <a:pt x="202" y="59"/>
                  <a:pt x="247" y="59"/>
                  <a:pt x="292" y="61"/>
                </a:cubicBezTo>
                <a:cubicBezTo>
                  <a:pt x="306" y="61"/>
                  <a:pt x="320" y="62"/>
                  <a:pt x="334" y="63"/>
                </a:cubicBezTo>
                <a:cubicBezTo>
                  <a:pt x="338" y="63"/>
                  <a:pt x="341" y="63"/>
                  <a:pt x="345" y="63"/>
                </a:cubicBezTo>
                <a:cubicBezTo>
                  <a:pt x="351" y="62"/>
                  <a:pt x="353" y="61"/>
                  <a:pt x="354" y="55"/>
                </a:cubicBezTo>
                <a:cubicBezTo>
                  <a:pt x="356" y="46"/>
                  <a:pt x="358" y="37"/>
                  <a:pt x="362" y="29"/>
                </a:cubicBezTo>
                <a:cubicBezTo>
                  <a:pt x="372" y="8"/>
                  <a:pt x="391" y="0"/>
                  <a:pt x="412" y="5"/>
                </a:cubicBezTo>
                <a:cubicBezTo>
                  <a:pt x="426" y="8"/>
                  <a:pt x="439" y="13"/>
                  <a:pt x="452" y="17"/>
                </a:cubicBezTo>
                <a:cubicBezTo>
                  <a:pt x="491" y="30"/>
                  <a:pt x="529" y="47"/>
                  <a:pt x="568" y="63"/>
                </a:cubicBezTo>
                <a:cubicBezTo>
                  <a:pt x="582" y="68"/>
                  <a:pt x="596" y="76"/>
                  <a:pt x="610" y="84"/>
                </a:cubicBezTo>
                <a:cubicBezTo>
                  <a:pt x="620" y="89"/>
                  <a:pt x="630" y="95"/>
                  <a:pt x="640" y="100"/>
                </a:cubicBezTo>
                <a:cubicBezTo>
                  <a:pt x="650" y="105"/>
                  <a:pt x="655" y="113"/>
                  <a:pt x="655" y="123"/>
                </a:cubicBezTo>
                <a:cubicBezTo>
                  <a:pt x="655" y="124"/>
                  <a:pt x="655" y="125"/>
                  <a:pt x="656" y="126"/>
                </a:cubicBezTo>
                <a:cubicBezTo>
                  <a:pt x="661" y="147"/>
                  <a:pt x="653" y="162"/>
                  <a:pt x="639" y="175"/>
                </a:cubicBezTo>
                <a:cubicBezTo>
                  <a:pt x="626" y="186"/>
                  <a:pt x="614" y="198"/>
                  <a:pt x="600" y="207"/>
                </a:cubicBezTo>
                <a:cubicBezTo>
                  <a:pt x="598" y="208"/>
                  <a:pt x="596" y="210"/>
                  <a:pt x="594" y="211"/>
                </a:cubicBezTo>
                <a:cubicBezTo>
                  <a:pt x="566" y="237"/>
                  <a:pt x="533" y="257"/>
                  <a:pt x="502" y="278"/>
                </a:cubicBezTo>
                <a:cubicBezTo>
                  <a:pt x="496" y="282"/>
                  <a:pt x="490" y="286"/>
                  <a:pt x="484" y="290"/>
                </a:cubicBezTo>
                <a:cubicBezTo>
                  <a:pt x="462" y="304"/>
                  <a:pt x="439" y="315"/>
                  <a:pt x="415" y="325"/>
                </a:cubicBezTo>
                <a:cubicBezTo>
                  <a:pt x="402" y="330"/>
                  <a:pt x="389" y="329"/>
                  <a:pt x="377" y="323"/>
                </a:cubicBezTo>
                <a:cubicBezTo>
                  <a:pt x="362" y="317"/>
                  <a:pt x="355" y="304"/>
                  <a:pt x="356" y="288"/>
                </a:cubicBezTo>
                <a:cubicBezTo>
                  <a:pt x="357" y="283"/>
                  <a:pt x="357" y="277"/>
                  <a:pt x="358" y="271"/>
                </a:cubicBezTo>
                <a:cubicBezTo>
                  <a:pt x="358" y="269"/>
                  <a:pt x="357" y="267"/>
                  <a:pt x="357" y="264"/>
                </a:cubicBezTo>
                <a:close/>
                <a:moveTo>
                  <a:pt x="144" y="136"/>
                </a:moveTo>
                <a:cubicBezTo>
                  <a:pt x="142" y="132"/>
                  <a:pt x="141" y="131"/>
                  <a:pt x="141" y="129"/>
                </a:cubicBezTo>
                <a:cubicBezTo>
                  <a:pt x="141" y="127"/>
                  <a:pt x="141" y="125"/>
                  <a:pt x="144" y="125"/>
                </a:cubicBezTo>
                <a:cubicBezTo>
                  <a:pt x="147" y="125"/>
                  <a:pt x="147" y="127"/>
                  <a:pt x="147" y="129"/>
                </a:cubicBezTo>
                <a:cubicBezTo>
                  <a:pt x="147" y="131"/>
                  <a:pt x="146" y="132"/>
                  <a:pt x="144" y="136"/>
                </a:cubicBezTo>
                <a:close/>
                <a:moveTo>
                  <a:pt x="338" y="178"/>
                </a:moveTo>
                <a:cubicBezTo>
                  <a:pt x="336" y="175"/>
                  <a:pt x="334" y="174"/>
                  <a:pt x="333" y="172"/>
                </a:cubicBezTo>
                <a:cubicBezTo>
                  <a:pt x="332" y="169"/>
                  <a:pt x="334" y="167"/>
                  <a:pt x="337" y="167"/>
                </a:cubicBezTo>
                <a:cubicBezTo>
                  <a:pt x="340" y="166"/>
                  <a:pt x="344" y="168"/>
                  <a:pt x="343" y="170"/>
                </a:cubicBezTo>
                <a:cubicBezTo>
                  <a:pt x="342" y="173"/>
                  <a:pt x="340" y="175"/>
                  <a:pt x="338" y="178"/>
                </a:cubicBezTo>
                <a:close/>
                <a:moveTo>
                  <a:pt x="361" y="175"/>
                </a:moveTo>
                <a:cubicBezTo>
                  <a:pt x="361" y="173"/>
                  <a:pt x="360" y="172"/>
                  <a:pt x="361" y="171"/>
                </a:cubicBezTo>
                <a:cubicBezTo>
                  <a:pt x="363" y="169"/>
                  <a:pt x="366" y="167"/>
                  <a:pt x="369" y="164"/>
                </a:cubicBezTo>
                <a:cubicBezTo>
                  <a:pt x="369" y="164"/>
                  <a:pt x="372" y="165"/>
                  <a:pt x="372" y="166"/>
                </a:cubicBezTo>
                <a:cubicBezTo>
                  <a:pt x="373" y="171"/>
                  <a:pt x="369" y="176"/>
                  <a:pt x="364" y="177"/>
                </a:cubicBezTo>
                <a:cubicBezTo>
                  <a:pt x="363" y="177"/>
                  <a:pt x="362" y="175"/>
                  <a:pt x="361" y="175"/>
                </a:cubicBezTo>
                <a:close/>
                <a:moveTo>
                  <a:pt x="400" y="168"/>
                </a:moveTo>
                <a:cubicBezTo>
                  <a:pt x="399" y="169"/>
                  <a:pt x="399" y="170"/>
                  <a:pt x="399" y="171"/>
                </a:cubicBezTo>
                <a:cubicBezTo>
                  <a:pt x="397" y="174"/>
                  <a:pt x="397" y="178"/>
                  <a:pt x="392" y="178"/>
                </a:cubicBezTo>
                <a:cubicBezTo>
                  <a:pt x="391" y="178"/>
                  <a:pt x="390" y="177"/>
                  <a:pt x="390" y="176"/>
                </a:cubicBezTo>
                <a:cubicBezTo>
                  <a:pt x="388" y="172"/>
                  <a:pt x="389" y="167"/>
                  <a:pt x="393" y="165"/>
                </a:cubicBezTo>
                <a:cubicBezTo>
                  <a:pt x="394" y="164"/>
                  <a:pt x="396" y="164"/>
                  <a:pt x="397" y="165"/>
                </a:cubicBezTo>
                <a:cubicBezTo>
                  <a:pt x="398" y="165"/>
                  <a:pt x="399" y="167"/>
                  <a:pt x="400" y="168"/>
                </a:cubicBezTo>
                <a:close/>
                <a:moveTo>
                  <a:pt x="149" y="150"/>
                </a:moveTo>
                <a:cubicBezTo>
                  <a:pt x="148" y="152"/>
                  <a:pt x="148" y="154"/>
                  <a:pt x="147" y="156"/>
                </a:cubicBezTo>
                <a:cubicBezTo>
                  <a:pt x="146" y="162"/>
                  <a:pt x="143" y="168"/>
                  <a:pt x="144" y="175"/>
                </a:cubicBezTo>
                <a:cubicBezTo>
                  <a:pt x="144" y="178"/>
                  <a:pt x="142" y="180"/>
                  <a:pt x="139" y="179"/>
                </a:cubicBezTo>
                <a:cubicBezTo>
                  <a:pt x="136" y="178"/>
                  <a:pt x="135" y="176"/>
                  <a:pt x="136" y="173"/>
                </a:cubicBezTo>
                <a:cubicBezTo>
                  <a:pt x="139" y="165"/>
                  <a:pt x="142" y="157"/>
                  <a:pt x="145" y="149"/>
                </a:cubicBezTo>
                <a:cubicBezTo>
                  <a:pt x="145" y="149"/>
                  <a:pt x="146" y="148"/>
                  <a:pt x="147" y="148"/>
                </a:cubicBezTo>
                <a:cubicBezTo>
                  <a:pt x="148" y="148"/>
                  <a:pt x="148" y="149"/>
                  <a:pt x="149" y="150"/>
                </a:cubicBezTo>
                <a:close/>
                <a:moveTo>
                  <a:pt x="337" y="125"/>
                </a:moveTo>
                <a:cubicBezTo>
                  <a:pt x="338" y="119"/>
                  <a:pt x="339" y="112"/>
                  <a:pt x="340" y="106"/>
                </a:cubicBezTo>
                <a:cubicBezTo>
                  <a:pt x="340" y="105"/>
                  <a:pt x="341" y="104"/>
                  <a:pt x="342" y="104"/>
                </a:cubicBezTo>
                <a:cubicBezTo>
                  <a:pt x="343" y="105"/>
                  <a:pt x="345" y="105"/>
                  <a:pt x="345" y="106"/>
                </a:cubicBezTo>
                <a:cubicBezTo>
                  <a:pt x="346" y="109"/>
                  <a:pt x="346" y="112"/>
                  <a:pt x="346" y="115"/>
                </a:cubicBezTo>
                <a:cubicBezTo>
                  <a:pt x="344" y="124"/>
                  <a:pt x="344" y="134"/>
                  <a:pt x="345" y="143"/>
                </a:cubicBezTo>
                <a:cubicBezTo>
                  <a:pt x="345" y="145"/>
                  <a:pt x="346" y="148"/>
                  <a:pt x="343" y="148"/>
                </a:cubicBezTo>
                <a:cubicBezTo>
                  <a:pt x="341" y="147"/>
                  <a:pt x="339" y="145"/>
                  <a:pt x="339" y="143"/>
                </a:cubicBezTo>
                <a:cubicBezTo>
                  <a:pt x="338" y="137"/>
                  <a:pt x="338" y="131"/>
                  <a:pt x="337" y="125"/>
                </a:cubicBezTo>
                <a:close/>
                <a:moveTo>
                  <a:pt x="403" y="102"/>
                </a:moveTo>
                <a:cubicBezTo>
                  <a:pt x="401" y="116"/>
                  <a:pt x="398" y="130"/>
                  <a:pt x="396" y="144"/>
                </a:cubicBezTo>
                <a:cubicBezTo>
                  <a:pt x="396" y="144"/>
                  <a:pt x="395" y="145"/>
                  <a:pt x="394" y="145"/>
                </a:cubicBezTo>
                <a:cubicBezTo>
                  <a:pt x="393" y="145"/>
                  <a:pt x="392" y="144"/>
                  <a:pt x="392" y="143"/>
                </a:cubicBezTo>
                <a:cubicBezTo>
                  <a:pt x="391" y="143"/>
                  <a:pt x="391" y="141"/>
                  <a:pt x="391" y="140"/>
                </a:cubicBezTo>
                <a:cubicBezTo>
                  <a:pt x="393" y="127"/>
                  <a:pt x="395" y="113"/>
                  <a:pt x="397" y="99"/>
                </a:cubicBezTo>
                <a:cubicBezTo>
                  <a:pt x="397" y="98"/>
                  <a:pt x="398" y="97"/>
                  <a:pt x="399" y="96"/>
                </a:cubicBezTo>
                <a:cubicBezTo>
                  <a:pt x="399" y="96"/>
                  <a:pt x="401" y="95"/>
                  <a:pt x="401" y="95"/>
                </a:cubicBezTo>
                <a:cubicBezTo>
                  <a:pt x="402" y="96"/>
                  <a:pt x="403" y="97"/>
                  <a:pt x="403" y="97"/>
                </a:cubicBezTo>
                <a:cubicBezTo>
                  <a:pt x="403" y="99"/>
                  <a:pt x="403" y="100"/>
                  <a:pt x="403" y="102"/>
                </a:cubicBezTo>
                <a:close/>
                <a:moveTo>
                  <a:pt x="362" y="126"/>
                </a:moveTo>
                <a:cubicBezTo>
                  <a:pt x="364" y="118"/>
                  <a:pt x="366" y="110"/>
                  <a:pt x="368" y="102"/>
                </a:cubicBezTo>
                <a:cubicBezTo>
                  <a:pt x="369" y="100"/>
                  <a:pt x="371" y="97"/>
                  <a:pt x="373" y="98"/>
                </a:cubicBezTo>
                <a:cubicBezTo>
                  <a:pt x="375" y="99"/>
                  <a:pt x="374" y="103"/>
                  <a:pt x="375" y="105"/>
                </a:cubicBezTo>
                <a:cubicBezTo>
                  <a:pt x="375" y="106"/>
                  <a:pt x="374" y="107"/>
                  <a:pt x="374" y="108"/>
                </a:cubicBezTo>
                <a:cubicBezTo>
                  <a:pt x="369" y="119"/>
                  <a:pt x="369" y="130"/>
                  <a:pt x="372" y="141"/>
                </a:cubicBezTo>
                <a:cubicBezTo>
                  <a:pt x="372" y="142"/>
                  <a:pt x="372" y="143"/>
                  <a:pt x="372" y="144"/>
                </a:cubicBezTo>
                <a:cubicBezTo>
                  <a:pt x="372" y="146"/>
                  <a:pt x="373" y="148"/>
                  <a:pt x="370" y="148"/>
                </a:cubicBezTo>
                <a:cubicBezTo>
                  <a:pt x="369" y="148"/>
                  <a:pt x="367" y="147"/>
                  <a:pt x="367" y="145"/>
                </a:cubicBezTo>
                <a:cubicBezTo>
                  <a:pt x="365" y="140"/>
                  <a:pt x="364" y="135"/>
                  <a:pt x="363" y="129"/>
                </a:cubicBezTo>
                <a:cubicBezTo>
                  <a:pt x="363" y="128"/>
                  <a:pt x="363" y="127"/>
                  <a:pt x="363" y="126"/>
                </a:cubicBezTo>
                <a:cubicBezTo>
                  <a:pt x="363" y="126"/>
                  <a:pt x="363" y="126"/>
                  <a:pt x="362" y="126"/>
                </a:cubicBezTo>
                <a:close/>
                <a:moveTo>
                  <a:pt x="229" y="159"/>
                </a:moveTo>
                <a:cubicBezTo>
                  <a:pt x="229" y="163"/>
                  <a:pt x="232" y="165"/>
                  <a:pt x="235" y="166"/>
                </a:cubicBezTo>
                <a:cubicBezTo>
                  <a:pt x="240" y="168"/>
                  <a:pt x="245" y="168"/>
                  <a:pt x="250" y="169"/>
                </a:cubicBezTo>
                <a:cubicBezTo>
                  <a:pt x="252" y="169"/>
                  <a:pt x="256" y="166"/>
                  <a:pt x="256" y="170"/>
                </a:cubicBezTo>
                <a:cubicBezTo>
                  <a:pt x="256" y="171"/>
                  <a:pt x="252" y="173"/>
                  <a:pt x="250" y="174"/>
                </a:cubicBezTo>
                <a:cubicBezTo>
                  <a:pt x="244" y="174"/>
                  <a:pt x="239" y="175"/>
                  <a:pt x="233" y="173"/>
                </a:cubicBezTo>
                <a:cubicBezTo>
                  <a:pt x="221" y="170"/>
                  <a:pt x="216" y="158"/>
                  <a:pt x="222" y="147"/>
                </a:cubicBezTo>
                <a:cubicBezTo>
                  <a:pt x="229" y="132"/>
                  <a:pt x="242" y="126"/>
                  <a:pt x="256" y="130"/>
                </a:cubicBezTo>
                <a:cubicBezTo>
                  <a:pt x="261" y="131"/>
                  <a:pt x="263" y="135"/>
                  <a:pt x="261" y="139"/>
                </a:cubicBezTo>
                <a:cubicBezTo>
                  <a:pt x="260" y="142"/>
                  <a:pt x="257" y="145"/>
                  <a:pt x="255" y="147"/>
                </a:cubicBezTo>
                <a:cubicBezTo>
                  <a:pt x="249" y="153"/>
                  <a:pt x="240" y="156"/>
                  <a:pt x="229" y="159"/>
                </a:cubicBezTo>
                <a:close/>
                <a:moveTo>
                  <a:pt x="229" y="148"/>
                </a:moveTo>
                <a:cubicBezTo>
                  <a:pt x="230" y="149"/>
                  <a:pt x="231" y="150"/>
                  <a:pt x="232" y="150"/>
                </a:cubicBezTo>
                <a:cubicBezTo>
                  <a:pt x="238" y="151"/>
                  <a:pt x="243" y="148"/>
                  <a:pt x="247" y="145"/>
                </a:cubicBezTo>
                <a:cubicBezTo>
                  <a:pt x="250" y="143"/>
                  <a:pt x="253" y="142"/>
                  <a:pt x="253" y="138"/>
                </a:cubicBezTo>
                <a:cubicBezTo>
                  <a:pt x="252" y="136"/>
                  <a:pt x="247" y="134"/>
                  <a:pt x="243" y="135"/>
                </a:cubicBezTo>
                <a:cubicBezTo>
                  <a:pt x="237" y="137"/>
                  <a:pt x="233" y="140"/>
                  <a:pt x="230" y="146"/>
                </a:cubicBezTo>
                <a:cubicBezTo>
                  <a:pt x="229" y="146"/>
                  <a:pt x="229" y="147"/>
                  <a:pt x="229" y="148"/>
                </a:cubicBezTo>
                <a:close/>
                <a:moveTo>
                  <a:pt x="111" y="246"/>
                </a:moveTo>
                <a:cubicBezTo>
                  <a:pt x="117" y="240"/>
                  <a:pt x="123" y="239"/>
                  <a:pt x="127" y="237"/>
                </a:cubicBezTo>
                <a:cubicBezTo>
                  <a:pt x="144" y="233"/>
                  <a:pt x="161" y="229"/>
                  <a:pt x="177" y="225"/>
                </a:cubicBezTo>
                <a:cubicBezTo>
                  <a:pt x="200" y="221"/>
                  <a:pt x="222" y="217"/>
                  <a:pt x="245" y="213"/>
                </a:cubicBezTo>
                <a:cubicBezTo>
                  <a:pt x="247" y="212"/>
                  <a:pt x="249" y="212"/>
                  <a:pt x="251" y="213"/>
                </a:cubicBezTo>
                <a:cubicBezTo>
                  <a:pt x="251" y="213"/>
                  <a:pt x="252" y="214"/>
                  <a:pt x="252" y="214"/>
                </a:cubicBezTo>
                <a:cubicBezTo>
                  <a:pt x="252" y="215"/>
                  <a:pt x="252" y="217"/>
                  <a:pt x="251" y="217"/>
                </a:cubicBezTo>
                <a:cubicBezTo>
                  <a:pt x="248" y="218"/>
                  <a:pt x="244" y="219"/>
                  <a:pt x="241" y="220"/>
                </a:cubicBezTo>
                <a:cubicBezTo>
                  <a:pt x="228" y="222"/>
                  <a:pt x="215" y="224"/>
                  <a:pt x="202" y="227"/>
                </a:cubicBezTo>
                <a:cubicBezTo>
                  <a:pt x="176" y="232"/>
                  <a:pt x="150" y="239"/>
                  <a:pt x="124" y="245"/>
                </a:cubicBezTo>
                <a:cubicBezTo>
                  <a:pt x="121" y="245"/>
                  <a:pt x="118" y="245"/>
                  <a:pt x="111" y="246"/>
                </a:cubicBezTo>
                <a:close/>
                <a:moveTo>
                  <a:pt x="299" y="167"/>
                </a:moveTo>
                <a:cubicBezTo>
                  <a:pt x="295" y="169"/>
                  <a:pt x="291" y="171"/>
                  <a:pt x="287" y="173"/>
                </a:cubicBezTo>
                <a:cubicBezTo>
                  <a:pt x="283" y="174"/>
                  <a:pt x="278" y="174"/>
                  <a:pt x="275" y="173"/>
                </a:cubicBezTo>
                <a:cubicBezTo>
                  <a:pt x="268" y="171"/>
                  <a:pt x="265" y="164"/>
                  <a:pt x="268" y="157"/>
                </a:cubicBezTo>
                <a:cubicBezTo>
                  <a:pt x="277" y="144"/>
                  <a:pt x="289" y="137"/>
                  <a:pt x="304" y="134"/>
                </a:cubicBezTo>
                <a:cubicBezTo>
                  <a:pt x="306" y="133"/>
                  <a:pt x="309" y="133"/>
                  <a:pt x="311" y="134"/>
                </a:cubicBezTo>
                <a:cubicBezTo>
                  <a:pt x="316" y="135"/>
                  <a:pt x="318" y="140"/>
                  <a:pt x="316" y="144"/>
                </a:cubicBezTo>
                <a:cubicBezTo>
                  <a:pt x="316" y="146"/>
                  <a:pt x="315" y="147"/>
                  <a:pt x="314" y="149"/>
                </a:cubicBezTo>
                <a:cubicBezTo>
                  <a:pt x="310" y="157"/>
                  <a:pt x="306" y="165"/>
                  <a:pt x="313" y="174"/>
                </a:cubicBezTo>
                <a:cubicBezTo>
                  <a:pt x="313" y="174"/>
                  <a:pt x="313" y="176"/>
                  <a:pt x="312" y="176"/>
                </a:cubicBezTo>
                <a:cubicBezTo>
                  <a:pt x="311" y="177"/>
                  <a:pt x="309" y="178"/>
                  <a:pt x="308" y="177"/>
                </a:cubicBezTo>
                <a:cubicBezTo>
                  <a:pt x="305" y="174"/>
                  <a:pt x="303" y="170"/>
                  <a:pt x="299" y="167"/>
                </a:cubicBezTo>
                <a:close/>
                <a:moveTo>
                  <a:pt x="303" y="143"/>
                </a:moveTo>
                <a:cubicBezTo>
                  <a:pt x="303" y="141"/>
                  <a:pt x="301" y="139"/>
                  <a:pt x="298" y="140"/>
                </a:cubicBezTo>
                <a:cubicBezTo>
                  <a:pt x="289" y="143"/>
                  <a:pt x="282" y="148"/>
                  <a:pt x="276" y="155"/>
                </a:cubicBezTo>
                <a:cubicBezTo>
                  <a:pt x="274" y="158"/>
                  <a:pt x="273" y="161"/>
                  <a:pt x="275" y="164"/>
                </a:cubicBezTo>
                <a:cubicBezTo>
                  <a:pt x="276" y="167"/>
                  <a:pt x="279" y="167"/>
                  <a:pt x="282" y="167"/>
                </a:cubicBezTo>
                <a:cubicBezTo>
                  <a:pt x="294" y="166"/>
                  <a:pt x="303" y="155"/>
                  <a:pt x="303" y="143"/>
                </a:cubicBezTo>
                <a:close/>
                <a:moveTo>
                  <a:pt x="207" y="103"/>
                </a:moveTo>
                <a:cubicBezTo>
                  <a:pt x="202" y="113"/>
                  <a:pt x="203" y="123"/>
                  <a:pt x="203" y="133"/>
                </a:cubicBezTo>
                <a:cubicBezTo>
                  <a:pt x="203" y="134"/>
                  <a:pt x="202" y="135"/>
                  <a:pt x="203" y="136"/>
                </a:cubicBezTo>
                <a:cubicBezTo>
                  <a:pt x="204" y="140"/>
                  <a:pt x="207" y="144"/>
                  <a:pt x="207" y="148"/>
                </a:cubicBezTo>
                <a:cubicBezTo>
                  <a:pt x="207" y="152"/>
                  <a:pt x="204" y="157"/>
                  <a:pt x="203" y="161"/>
                </a:cubicBezTo>
                <a:cubicBezTo>
                  <a:pt x="203" y="163"/>
                  <a:pt x="205" y="165"/>
                  <a:pt x="206" y="168"/>
                </a:cubicBezTo>
                <a:cubicBezTo>
                  <a:pt x="207" y="169"/>
                  <a:pt x="208" y="172"/>
                  <a:pt x="206" y="173"/>
                </a:cubicBezTo>
                <a:cubicBezTo>
                  <a:pt x="204" y="173"/>
                  <a:pt x="202" y="173"/>
                  <a:pt x="200" y="172"/>
                </a:cubicBezTo>
                <a:cubicBezTo>
                  <a:pt x="199" y="172"/>
                  <a:pt x="198" y="170"/>
                  <a:pt x="197" y="169"/>
                </a:cubicBezTo>
                <a:cubicBezTo>
                  <a:pt x="195" y="167"/>
                  <a:pt x="193" y="167"/>
                  <a:pt x="190" y="168"/>
                </a:cubicBezTo>
                <a:cubicBezTo>
                  <a:pt x="186" y="170"/>
                  <a:pt x="181" y="172"/>
                  <a:pt x="176" y="174"/>
                </a:cubicBezTo>
                <a:cubicBezTo>
                  <a:pt x="171" y="175"/>
                  <a:pt x="166" y="174"/>
                  <a:pt x="163" y="170"/>
                </a:cubicBezTo>
                <a:cubicBezTo>
                  <a:pt x="159" y="165"/>
                  <a:pt x="159" y="160"/>
                  <a:pt x="161" y="155"/>
                </a:cubicBezTo>
                <a:cubicBezTo>
                  <a:pt x="163" y="150"/>
                  <a:pt x="167" y="146"/>
                  <a:pt x="172" y="143"/>
                </a:cubicBezTo>
                <a:cubicBezTo>
                  <a:pt x="177" y="140"/>
                  <a:pt x="183" y="138"/>
                  <a:pt x="189" y="135"/>
                </a:cubicBezTo>
                <a:cubicBezTo>
                  <a:pt x="195" y="133"/>
                  <a:pt x="195" y="133"/>
                  <a:pt x="196" y="127"/>
                </a:cubicBezTo>
                <a:cubicBezTo>
                  <a:pt x="197" y="121"/>
                  <a:pt x="197" y="116"/>
                  <a:pt x="199" y="111"/>
                </a:cubicBezTo>
                <a:cubicBezTo>
                  <a:pt x="200" y="107"/>
                  <a:pt x="202" y="105"/>
                  <a:pt x="204" y="102"/>
                </a:cubicBezTo>
                <a:cubicBezTo>
                  <a:pt x="205" y="102"/>
                  <a:pt x="206" y="103"/>
                  <a:pt x="207" y="103"/>
                </a:cubicBezTo>
                <a:close/>
                <a:moveTo>
                  <a:pt x="195" y="154"/>
                </a:moveTo>
                <a:cubicBezTo>
                  <a:pt x="195" y="148"/>
                  <a:pt x="189" y="142"/>
                  <a:pt x="185" y="143"/>
                </a:cubicBezTo>
                <a:cubicBezTo>
                  <a:pt x="177" y="145"/>
                  <a:pt x="171" y="149"/>
                  <a:pt x="167" y="157"/>
                </a:cubicBezTo>
                <a:cubicBezTo>
                  <a:pt x="165" y="162"/>
                  <a:pt x="169" y="168"/>
                  <a:pt x="174" y="167"/>
                </a:cubicBezTo>
                <a:cubicBezTo>
                  <a:pt x="181" y="167"/>
                  <a:pt x="187" y="164"/>
                  <a:pt x="191" y="159"/>
                </a:cubicBezTo>
                <a:cubicBezTo>
                  <a:pt x="193" y="158"/>
                  <a:pt x="194" y="155"/>
                  <a:pt x="195" y="154"/>
                </a:cubicBezTo>
                <a:close/>
                <a:moveTo>
                  <a:pt x="289" y="195"/>
                </a:moveTo>
                <a:cubicBezTo>
                  <a:pt x="289" y="196"/>
                  <a:pt x="288" y="197"/>
                  <a:pt x="288" y="197"/>
                </a:cubicBezTo>
                <a:cubicBezTo>
                  <a:pt x="286" y="198"/>
                  <a:pt x="284" y="199"/>
                  <a:pt x="282" y="199"/>
                </a:cubicBezTo>
                <a:cubicBezTo>
                  <a:pt x="257" y="202"/>
                  <a:pt x="231" y="206"/>
                  <a:pt x="206" y="208"/>
                </a:cubicBezTo>
                <a:cubicBezTo>
                  <a:pt x="171" y="211"/>
                  <a:pt x="137" y="216"/>
                  <a:pt x="104" y="225"/>
                </a:cubicBezTo>
                <a:cubicBezTo>
                  <a:pt x="102" y="225"/>
                  <a:pt x="100" y="225"/>
                  <a:pt x="98" y="224"/>
                </a:cubicBezTo>
                <a:cubicBezTo>
                  <a:pt x="98" y="224"/>
                  <a:pt x="98" y="224"/>
                  <a:pt x="98" y="223"/>
                </a:cubicBezTo>
                <a:cubicBezTo>
                  <a:pt x="97" y="223"/>
                  <a:pt x="97" y="222"/>
                  <a:pt x="98" y="222"/>
                </a:cubicBezTo>
                <a:cubicBezTo>
                  <a:pt x="99" y="221"/>
                  <a:pt x="101" y="219"/>
                  <a:pt x="103" y="219"/>
                </a:cubicBezTo>
                <a:cubicBezTo>
                  <a:pt x="123" y="215"/>
                  <a:pt x="143" y="209"/>
                  <a:pt x="164" y="206"/>
                </a:cubicBezTo>
                <a:cubicBezTo>
                  <a:pt x="202" y="201"/>
                  <a:pt x="241" y="197"/>
                  <a:pt x="279" y="193"/>
                </a:cubicBezTo>
                <a:cubicBezTo>
                  <a:pt x="282" y="193"/>
                  <a:pt x="285" y="193"/>
                  <a:pt x="287" y="193"/>
                </a:cubicBezTo>
                <a:cubicBezTo>
                  <a:pt x="288" y="193"/>
                  <a:pt x="288" y="194"/>
                  <a:pt x="289" y="195"/>
                </a:cubicBezTo>
                <a:close/>
                <a:moveTo>
                  <a:pt x="244" y="65"/>
                </a:moveTo>
                <a:cubicBezTo>
                  <a:pt x="244" y="65"/>
                  <a:pt x="244" y="65"/>
                  <a:pt x="244" y="65"/>
                </a:cubicBezTo>
                <a:cubicBezTo>
                  <a:pt x="223" y="65"/>
                  <a:pt x="202" y="65"/>
                  <a:pt x="181" y="65"/>
                </a:cubicBezTo>
                <a:cubicBezTo>
                  <a:pt x="165" y="66"/>
                  <a:pt x="148" y="66"/>
                  <a:pt x="131" y="67"/>
                </a:cubicBezTo>
                <a:cubicBezTo>
                  <a:pt x="117" y="68"/>
                  <a:pt x="103" y="70"/>
                  <a:pt x="89" y="73"/>
                </a:cubicBezTo>
                <a:cubicBezTo>
                  <a:pt x="79" y="74"/>
                  <a:pt x="68" y="77"/>
                  <a:pt x="58" y="80"/>
                </a:cubicBezTo>
                <a:cubicBezTo>
                  <a:pt x="48" y="83"/>
                  <a:pt x="41" y="89"/>
                  <a:pt x="35" y="98"/>
                </a:cubicBezTo>
                <a:cubicBezTo>
                  <a:pt x="24" y="113"/>
                  <a:pt x="18" y="130"/>
                  <a:pt x="13" y="148"/>
                </a:cubicBezTo>
                <a:cubicBezTo>
                  <a:pt x="5" y="176"/>
                  <a:pt x="7" y="204"/>
                  <a:pt x="9" y="233"/>
                </a:cubicBezTo>
                <a:cubicBezTo>
                  <a:pt x="10" y="245"/>
                  <a:pt x="15" y="258"/>
                  <a:pt x="24" y="267"/>
                </a:cubicBezTo>
                <a:cubicBezTo>
                  <a:pt x="41" y="285"/>
                  <a:pt x="63" y="291"/>
                  <a:pt x="87" y="289"/>
                </a:cubicBezTo>
                <a:cubicBezTo>
                  <a:pt x="105" y="288"/>
                  <a:pt x="122" y="285"/>
                  <a:pt x="139" y="283"/>
                </a:cubicBezTo>
                <a:cubicBezTo>
                  <a:pt x="169" y="280"/>
                  <a:pt x="200" y="274"/>
                  <a:pt x="230" y="266"/>
                </a:cubicBezTo>
                <a:cubicBezTo>
                  <a:pt x="245" y="262"/>
                  <a:pt x="260" y="258"/>
                  <a:pt x="275" y="254"/>
                </a:cubicBezTo>
                <a:cubicBezTo>
                  <a:pt x="301" y="246"/>
                  <a:pt x="328" y="242"/>
                  <a:pt x="353" y="232"/>
                </a:cubicBezTo>
                <a:cubicBezTo>
                  <a:pt x="355" y="231"/>
                  <a:pt x="359" y="231"/>
                  <a:pt x="362" y="231"/>
                </a:cubicBezTo>
                <a:cubicBezTo>
                  <a:pt x="367" y="232"/>
                  <a:pt x="368" y="234"/>
                  <a:pt x="368" y="240"/>
                </a:cubicBezTo>
                <a:cubicBezTo>
                  <a:pt x="366" y="255"/>
                  <a:pt x="365" y="270"/>
                  <a:pt x="363" y="285"/>
                </a:cubicBezTo>
                <a:cubicBezTo>
                  <a:pt x="363" y="289"/>
                  <a:pt x="362" y="293"/>
                  <a:pt x="363" y="297"/>
                </a:cubicBezTo>
                <a:cubicBezTo>
                  <a:pt x="364" y="308"/>
                  <a:pt x="377" y="317"/>
                  <a:pt x="387" y="312"/>
                </a:cubicBezTo>
                <a:cubicBezTo>
                  <a:pt x="389" y="312"/>
                  <a:pt x="391" y="311"/>
                  <a:pt x="393" y="310"/>
                </a:cubicBezTo>
                <a:cubicBezTo>
                  <a:pt x="414" y="300"/>
                  <a:pt x="434" y="290"/>
                  <a:pt x="452" y="276"/>
                </a:cubicBezTo>
                <a:cubicBezTo>
                  <a:pt x="481" y="256"/>
                  <a:pt x="509" y="235"/>
                  <a:pt x="539" y="217"/>
                </a:cubicBezTo>
                <a:cubicBezTo>
                  <a:pt x="553" y="209"/>
                  <a:pt x="565" y="199"/>
                  <a:pt x="578" y="190"/>
                </a:cubicBezTo>
                <a:cubicBezTo>
                  <a:pt x="583" y="186"/>
                  <a:pt x="588" y="182"/>
                  <a:pt x="593" y="178"/>
                </a:cubicBezTo>
                <a:cubicBezTo>
                  <a:pt x="609" y="167"/>
                  <a:pt x="623" y="155"/>
                  <a:pt x="636" y="141"/>
                </a:cubicBezTo>
                <a:cubicBezTo>
                  <a:pt x="639" y="138"/>
                  <a:pt x="642" y="134"/>
                  <a:pt x="645" y="129"/>
                </a:cubicBezTo>
                <a:cubicBezTo>
                  <a:pt x="649" y="123"/>
                  <a:pt x="647" y="115"/>
                  <a:pt x="642" y="110"/>
                </a:cubicBezTo>
                <a:cubicBezTo>
                  <a:pt x="638" y="107"/>
                  <a:pt x="634" y="105"/>
                  <a:pt x="630" y="103"/>
                </a:cubicBezTo>
                <a:cubicBezTo>
                  <a:pt x="601" y="87"/>
                  <a:pt x="573" y="70"/>
                  <a:pt x="542" y="59"/>
                </a:cubicBezTo>
                <a:cubicBezTo>
                  <a:pt x="533" y="56"/>
                  <a:pt x="524" y="53"/>
                  <a:pt x="515" y="49"/>
                </a:cubicBezTo>
                <a:cubicBezTo>
                  <a:pt x="484" y="34"/>
                  <a:pt x="451" y="25"/>
                  <a:pt x="419" y="14"/>
                </a:cubicBezTo>
                <a:cubicBezTo>
                  <a:pt x="411" y="11"/>
                  <a:pt x="402" y="10"/>
                  <a:pt x="394" y="11"/>
                </a:cubicBezTo>
                <a:cubicBezTo>
                  <a:pt x="383" y="12"/>
                  <a:pt x="376" y="18"/>
                  <a:pt x="370" y="26"/>
                </a:cubicBezTo>
                <a:cubicBezTo>
                  <a:pt x="366" y="34"/>
                  <a:pt x="362" y="42"/>
                  <a:pt x="361" y="52"/>
                </a:cubicBezTo>
                <a:cubicBezTo>
                  <a:pt x="360" y="56"/>
                  <a:pt x="359" y="60"/>
                  <a:pt x="358" y="63"/>
                </a:cubicBezTo>
                <a:cubicBezTo>
                  <a:pt x="357" y="67"/>
                  <a:pt x="355" y="69"/>
                  <a:pt x="352" y="68"/>
                </a:cubicBezTo>
                <a:cubicBezTo>
                  <a:pt x="341" y="68"/>
                  <a:pt x="331" y="68"/>
                  <a:pt x="321" y="68"/>
                </a:cubicBezTo>
                <a:cubicBezTo>
                  <a:pt x="295" y="67"/>
                  <a:pt x="270" y="66"/>
                  <a:pt x="244" y="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HappyZcool-2016" panose="02010600030101010101" pitchFamily="2" charset="-122"/>
              <a:ea typeface="HappyZcool-2016" panose="02010600030101010101" pitchFamily="2" charset="-122"/>
              <a:sym typeface="HappyZcool-2016" panose="02010600030101010101" pitchFamily="2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F7EF7B3-A81D-4464-A577-FD93CCEF2297}"/>
              </a:ext>
            </a:extLst>
          </p:cNvPr>
          <p:cNvSpPr txBox="1"/>
          <p:nvPr/>
        </p:nvSpPr>
        <p:spPr>
          <a:xfrm>
            <a:off x="1866315" y="270357"/>
            <a:ext cx="4171707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800" dirty="0">
                <a:solidFill>
                  <a:schemeClr val="accent2"/>
                </a:solidFill>
                <a:latin typeface="Consolas" panose="020B0609020204030204" pitchFamily="49" charset="0"/>
                <a:ea typeface="中国式手写风" panose="02000500000000000000" pitchFamily="2" charset="-122"/>
              </a:rPr>
              <a:t>VR</a:t>
            </a:r>
            <a:r>
              <a:rPr lang="zh-CN" altLang="en-US" sz="2800" dirty="0">
                <a:solidFill>
                  <a:schemeClr val="accent2"/>
                </a:solidFill>
                <a:latin typeface="中国式手写风" panose="02000500000000000000" pitchFamily="2" charset="-122"/>
                <a:ea typeface="中国式手写风" panose="02000500000000000000" pitchFamily="2" charset="-122"/>
              </a:rPr>
              <a:t>：三维 </a:t>
            </a:r>
            <a:r>
              <a:rPr lang="en-US" altLang="zh-CN" sz="2800" dirty="0">
                <a:solidFill>
                  <a:schemeClr val="accent2"/>
                </a:solidFill>
                <a:latin typeface="中国式手写风" panose="02000500000000000000" pitchFamily="2" charset="-122"/>
                <a:ea typeface="中国式手写风" panose="02000500000000000000" pitchFamily="2" charset="-122"/>
              </a:rPr>
              <a:t>vs. </a:t>
            </a:r>
            <a:r>
              <a:rPr lang="zh-CN" altLang="en-US" sz="2800" dirty="0">
                <a:solidFill>
                  <a:schemeClr val="accent2"/>
                </a:solidFill>
                <a:latin typeface="中国式手写风" panose="02000500000000000000" pitchFamily="2" charset="-122"/>
                <a:ea typeface="中国式手写风" panose="02000500000000000000" pitchFamily="2" charset="-122"/>
              </a:rPr>
              <a:t>二维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565B38-2001-44CD-8AFA-A5FF8FD90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989400" y="1878015"/>
            <a:ext cx="5256879" cy="2409573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6228625B-619F-4E18-90CE-A7B164C1531E}"/>
              </a:ext>
            </a:extLst>
          </p:cNvPr>
          <p:cNvCxnSpPr>
            <a:cxnSpLocks/>
          </p:cNvCxnSpPr>
          <p:nvPr/>
        </p:nvCxnSpPr>
        <p:spPr>
          <a:xfrm>
            <a:off x="6519202" y="1363020"/>
            <a:ext cx="0" cy="513853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679F458E-DA4B-4B4E-957E-168A6C3F28AC}"/>
              </a:ext>
            </a:extLst>
          </p:cNvPr>
          <p:cNvSpPr txBox="1"/>
          <p:nvPr/>
        </p:nvSpPr>
        <p:spPr>
          <a:xfrm rot="10800000" flipV="1">
            <a:off x="589143" y="4609580"/>
            <a:ext cx="5766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Consolas" panose="020B0609020204030204" pitchFamily="49" charset="0"/>
                <a:ea typeface="方正卡通简体" panose="03000509000000000000" pitchFamily="65" charset="-122"/>
              </a:rPr>
              <a:t>三维空间</a:t>
            </a:r>
            <a:r>
              <a:rPr lang="zh-CN" altLang="en-US" sz="28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绘制酒精灯 正面</a:t>
            </a:r>
            <a:r>
              <a:rPr lang="en-US" altLang="zh-CN" sz="28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/</a:t>
            </a:r>
            <a:r>
              <a:rPr lang="zh-CN" altLang="en-US" sz="28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侧面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ACDAC3D-E37A-4941-850E-ED84A1440AD2}"/>
              </a:ext>
            </a:extLst>
          </p:cNvPr>
          <p:cNvSpPr txBox="1"/>
          <p:nvPr/>
        </p:nvSpPr>
        <p:spPr>
          <a:xfrm rot="10800000" flipV="1">
            <a:off x="6519202" y="4609580"/>
            <a:ext cx="5476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Consolas" panose="020B0609020204030204" pitchFamily="49" charset="0"/>
                <a:ea typeface="方正卡通简体" panose="03000509000000000000" pitchFamily="65" charset="-122"/>
              </a:rPr>
              <a:t>二维（黑板）绘制</a:t>
            </a:r>
            <a:endParaRPr lang="zh-CN" altLang="en-US" sz="2800" dirty="0"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5B1337F-4070-4C40-9EF0-8201DA663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126" y="1874794"/>
            <a:ext cx="5053613" cy="241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81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第一PPT，www.1ppt.com​">
  <a:themeElements>
    <a:clrScheme name="自定义 1090">
      <a:dk1>
        <a:srgbClr val="3F3F3F"/>
      </a:dk1>
      <a:lt1>
        <a:sysClr val="window" lastClr="FFFFFF"/>
      </a:lt1>
      <a:dk2>
        <a:srgbClr val="3F3F3F"/>
      </a:dk2>
      <a:lt2>
        <a:srgbClr val="FFFFFF"/>
      </a:lt2>
      <a:accent1>
        <a:srgbClr val="F4D102"/>
      </a:accent1>
      <a:accent2>
        <a:srgbClr val="2F2F2F"/>
      </a:accent2>
      <a:accent3>
        <a:srgbClr val="F4D102"/>
      </a:accent3>
      <a:accent4>
        <a:srgbClr val="2F2F2F"/>
      </a:accent4>
      <a:accent5>
        <a:srgbClr val="F4D102"/>
      </a:accent5>
      <a:accent6>
        <a:srgbClr val="2F2F2F"/>
      </a:accent6>
      <a:hlink>
        <a:srgbClr val="F4D102"/>
      </a:hlink>
      <a:folHlink>
        <a:srgbClr val="3F3F3F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994</TotalTime>
  <Words>737</Words>
  <Application>Microsoft Office PowerPoint</Application>
  <PresentationFormat>宽屏</PresentationFormat>
  <Paragraphs>193</Paragraphs>
  <Slides>31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2" baseType="lpstr">
      <vt:lpstr>HappyZcool-2016</vt:lpstr>
      <vt:lpstr>方正卡通简体</vt:lpstr>
      <vt:lpstr>中国式手写风</vt:lpstr>
      <vt:lpstr>Consolas</vt:lpstr>
      <vt:lpstr>Cooper Std Black</vt:lpstr>
      <vt:lpstr>Calibri</vt:lpstr>
      <vt:lpstr>等线 Light</vt:lpstr>
      <vt:lpstr>等线</vt:lpstr>
      <vt:lpstr>方正喵呜体</vt:lpstr>
      <vt:lpstr>Arial</vt:lpstr>
      <vt:lpstr>第一PPT，www.1ppt.com​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灯泡</dc:title>
  <dc:creator>第一PPT</dc:creator>
  <cp:keywords>www.1ppt.com</cp:keywords>
  <dc:description>www.1ppt.com</dc:description>
  <cp:lastModifiedBy>诺 陈</cp:lastModifiedBy>
  <cp:revision>116</cp:revision>
  <dcterms:created xsi:type="dcterms:W3CDTF">2018-05-16T07:05:28Z</dcterms:created>
  <dcterms:modified xsi:type="dcterms:W3CDTF">2019-05-08T02:39:23Z</dcterms:modified>
</cp:coreProperties>
</file>